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4429" r:id="rId1"/>
  </p:sldMasterIdLst>
  <p:notesMasterIdLst>
    <p:notesMasterId r:id="rId38"/>
  </p:notesMasterIdLst>
  <p:handoutMasterIdLst>
    <p:handoutMasterId r:id="rId39"/>
  </p:handoutMasterIdLst>
  <p:sldIdLst>
    <p:sldId id="256" r:id="rId2"/>
    <p:sldId id="394" r:id="rId3"/>
    <p:sldId id="395" r:id="rId4"/>
    <p:sldId id="399" r:id="rId5"/>
    <p:sldId id="400" r:id="rId6"/>
    <p:sldId id="401" r:id="rId7"/>
    <p:sldId id="402" r:id="rId8"/>
    <p:sldId id="403" r:id="rId9"/>
    <p:sldId id="404" r:id="rId10"/>
    <p:sldId id="405" r:id="rId11"/>
    <p:sldId id="406" r:id="rId12"/>
    <p:sldId id="407" r:id="rId13"/>
    <p:sldId id="408" r:id="rId14"/>
    <p:sldId id="410" r:id="rId15"/>
    <p:sldId id="411" r:id="rId16"/>
    <p:sldId id="412" r:id="rId17"/>
    <p:sldId id="413" r:id="rId18"/>
    <p:sldId id="415" r:id="rId19"/>
    <p:sldId id="417" r:id="rId20"/>
    <p:sldId id="419" r:id="rId21"/>
    <p:sldId id="420" r:id="rId22"/>
    <p:sldId id="421" r:id="rId23"/>
    <p:sldId id="422" r:id="rId24"/>
    <p:sldId id="423" r:id="rId25"/>
    <p:sldId id="424" r:id="rId26"/>
    <p:sldId id="425" r:id="rId27"/>
    <p:sldId id="426" r:id="rId28"/>
    <p:sldId id="428" r:id="rId29"/>
    <p:sldId id="429" r:id="rId30"/>
    <p:sldId id="430" r:id="rId31"/>
    <p:sldId id="431" r:id="rId32"/>
    <p:sldId id="432" r:id="rId33"/>
    <p:sldId id="433" r:id="rId34"/>
    <p:sldId id="435" r:id="rId35"/>
    <p:sldId id="437" r:id="rId36"/>
    <p:sldId id="438" r:id="rId37"/>
  </p:sldIdLst>
  <p:sldSz cx="12192000" cy="6858000"/>
  <p:notesSz cx="7099300" cy="10234613"/>
  <p:defaultTextStyle>
    <a:defPPr>
      <a:defRPr lang="en-US"/>
    </a:defPPr>
    <a:lvl1pPr algn="l" rtl="0" fontAlgn="base">
      <a:spcBef>
        <a:spcPct val="0"/>
      </a:spcBef>
      <a:spcAft>
        <a:spcPct val="0"/>
      </a:spcAft>
      <a:defRPr sz="2000" kern="1200">
        <a:solidFill>
          <a:schemeClr val="tx1"/>
        </a:solidFill>
        <a:latin typeface="Times New Roman" pitchFamily="18" charset="0"/>
        <a:ea typeface="+mn-ea"/>
        <a:cs typeface="+mn-cs"/>
      </a:defRPr>
    </a:lvl1pPr>
    <a:lvl2pPr marL="457200" algn="l" rtl="0" fontAlgn="base">
      <a:spcBef>
        <a:spcPct val="0"/>
      </a:spcBef>
      <a:spcAft>
        <a:spcPct val="0"/>
      </a:spcAft>
      <a:defRPr sz="2000" kern="1200">
        <a:solidFill>
          <a:schemeClr val="tx1"/>
        </a:solidFill>
        <a:latin typeface="Times New Roman" pitchFamily="18" charset="0"/>
        <a:ea typeface="+mn-ea"/>
        <a:cs typeface="+mn-cs"/>
      </a:defRPr>
    </a:lvl2pPr>
    <a:lvl3pPr marL="914400" algn="l" rtl="0" fontAlgn="base">
      <a:spcBef>
        <a:spcPct val="0"/>
      </a:spcBef>
      <a:spcAft>
        <a:spcPct val="0"/>
      </a:spcAft>
      <a:defRPr sz="2000" kern="1200">
        <a:solidFill>
          <a:schemeClr val="tx1"/>
        </a:solidFill>
        <a:latin typeface="Times New Roman" pitchFamily="18" charset="0"/>
        <a:ea typeface="+mn-ea"/>
        <a:cs typeface="+mn-cs"/>
      </a:defRPr>
    </a:lvl3pPr>
    <a:lvl4pPr marL="1371600" algn="l" rtl="0" fontAlgn="base">
      <a:spcBef>
        <a:spcPct val="0"/>
      </a:spcBef>
      <a:spcAft>
        <a:spcPct val="0"/>
      </a:spcAft>
      <a:defRPr sz="2000" kern="1200">
        <a:solidFill>
          <a:schemeClr val="tx1"/>
        </a:solidFill>
        <a:latin typeface="Times New Roman" pitchFamily="18" charset="0"/>
        <a:ea typeface="+mn-ea"/>
        <a:cs typeface="+mn-cs"/>
      </a:defRPr>
    </a:lvl4pPr>
    <a:lvl5pPr marL="1828800" algn="l" rtl="0" fontAlgn="base">
      <a:spcBef>
        <a:spcPct val="0"/>
      </a:spcBef>
      <a:spcAft>
        <a:spcPct val="0"/>
      </a:spcAft>
      <a:defRPr sz="2000" kern="1200">
        <a:solidFill>
          <a:schemeClr val="tx1"/>
        </a:solidFill>
        <a:latin typeface="Times New Roman" pitchFamily="18" charset="0"/>
        <a:ea typeface="+mn-ea"/>
        <a:cs typeface="+mn-cs"/>
      </a:defRPr>
    </a:lvl5pPr>
    <a:lvl6pPr marL="2286000" algn="l" defTabSz="914400" rtl="0" eaLnBrk="1" latinLnBrk="0" hangingPunct="1">
      <a:defRPr sz="2000" kern="1200">
        <a:solidFill>
          <a:schemeClr val="tx1"/>
        </a:solidFill>
        <a:latin typeface="Times New Roman" pitchFamily="18" charset="0"/>
        <a:ea typeface="+mn-ea"/>
        <a:cs typeface="+mn-cs"/>
      </a:defRPr>
    </a:lvl6pPr>
    <a:lvl7pPr marL="2743200" algn="l" defTabSz="914400" rtl="0" eaLnBrk="1" latinLnBrk="0" hangingPunct="1">
      <a:defRPr sz="2000" kern="1200">
        <a:solidFill>
          <a:schemeClr val="tx1"/>
        </a:solidFill>
        <a:latin typeface="Times New Roman" pitchFamily="18" charset="0"/>
        <a:ea typeface="+mn-ea"/>
        <a:cs typeface="+mn-cs"/>
      </a:defRPr>
    </a:lvl7pPr>
    <a:lvl8pPr marL="3200400" algn="l" defTabSz="914400" rtl="0" eaLnBrk="1" latinLnBrk="0" hangingPunct="1">
      <a:defRPr sz="2000" kern="1200">
        <a:solidFill>
          <a:schemeClr val="tx1"/>
        </a:solidFill>
        <a:latin typeface="Times New Roman" pitchFamily="18" charset="0"/>
        <a:ea typeface="+mn-ea"/>
        <a:cs typeface="+mn-cs"/>
      </a:defRPr>
    </a:lvl8pPr>
    <a:lvl9pPr marL="3657600" algn="l" defTabSz="914400" rtl="0" eaLnBrk="1" latinLnBrk="0" hangingPunct="1">
      <a:defRPr sz="20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19F85B58-3E0A-8540-B649-55C175A217FD}">
          <p14:sldIdLst>
            <p14:sldId id="256"/>
          </p14:sldIdLst>
        </p14:section>
        <p14:section name="Técnicas Levantamento Requisitos" id="{3581D902-EA03-BE4B-8945-AE648D86E3BC}">
          <p14:sldIdLst>
            <p14:sldId id="394"/>
            <p14:sldId id="395"/>
            <p14:sldId id="399"/>
            <p14:sldId id="400"/>
            <p14:sldId id="401"/>
            <p14:sldId id="402"/>
            <p14:sldId id="403"/>
            <p14:sldId id="404"/>
            <p14:sldId id="405"/>
            <p14:sldId id="406"/>
            <p14:sldId id="407"/>
            <p14:sldId id="408"/>
            <p14:sldId id="410"/>
            <p14:sldId id="411"/>
            <p14:sldId id="412"/>
            <p14:sldId id="413"/>
            <p14:sldId id="415"/>
            <p14:sldId id="417"/>
            <p14:sldId id="419"/>
            <p14:sldId id="420"/>
            <p14:sldId id="421"/>
            <p14:sldId id="422"/>
            <p14:sldId id="423"/>
            <p14:sldId id="424"/>
            <p14:sldId id="425"/>
            <p14:sldId id="426"/>
            <p14:sldId id="428"/>
            <p14:sldId id="429"/>
            <p14:sldId id="430"/>
            <p14:sldId id="431"/>
            <p14:sldId id="432"/>
            <p14:sldId id="433"/>
            <p14:sldId id="435"/>
            <p14:sldId id="437"/>
            <p14:sldId id="43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1E49E6"/>
    <a:srgbClr val="FFC4A7"/>
    <a:srgbClr val="FF9966"/>
    <a:srgbClr val="FF9933"/>
    <a:srgbClr val="FF0000"/>
    <a:srgbClr val="FFFFCC"/>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édio 2 - Ênfas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3897" autoAdjust="0"/>
    <p:restoredTop sz="95118" autoAdjust="0"/>
  </p:normalViewPr>
  <p:slideViewPr>
    <p:cSldViewPr>
      <p:cViewPr varScale="1">
        <p:scale>
          <a:sx n="85" d="100"/>
          <a:sy n="85" d="100"/>
        </p:scale>
        <p:origin x="672" y="8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45" d="100"/>
          <a:sy n="45" d="100"/>
        </p:scale>
        <p:origin x="-1493" y="-77"/>
      </p:cViewPr>
      <p:guideLst>
        <p:guide orient="horz" pos="3224"/>
        <p:guide pos="2237"/>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47" Type="http://schemas.openxmlformats.org/officeDocument/2006/relationships/customXml" Target="../customXml/item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openxmlformats.org/officeDocument/2006/relationships/customXml" Target="../customXml/item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customXml" Target="../customXml/item2.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elo B. Tenorio - Fatec" userId="2a68b719-233e-46f9-8e9f-6b2a3c380c8f" providerId="ADAL" clId="{75D94011-4C9E-4512-AF9A-1096782B11E7}"/>
    <pc:docChg chg="modSld">
      <pc:chgData name="Marcelo B. Tenorio - Fatec" userId="2a68b719-233e-46f9-8e9f-6b2a3c380c8f" providerId="ADAL" clId="{75D94011-4C9E-4512-AF9A-1096782B11E7}" dt="2019-05-21T18:36:11.192" v="68" actId="20577"/>
      <pc:docMkLst>
        <pc:docMk/>
      </pc:docMkLst>
      <pc:sldChg chg="addSp modSp">
        <pc:chgData name="Marcelo B. Tenorio - Fatec" userId="2a68b719-233e-46f9-8e9f-6b2a3c380c8f" providerId="ADAL" clId="{75D94011-4C9E-4512-AF9A-1096782B11E7}" dt="2019-05-21T18:36:11.192" v="68" actId="20577"/>
        <pc:sldMkLst>
          <pc:docMk/>
          <pc:sldMk cId="0" sldId="256"/>
        </pc:sldMkLst>
        <pc:spChg chg="add mod">
          <ac:chgData name="Marcelo B. Tenorio - Fatec" userId="2a68b719-233e-46f9-8e9f-6b2a3c380c8f" providerId="ADAL" clId="{75D94011-4C9E-4512-AF9A-1096782B11E7}" dt="2019-05-21T18:36:11.192" v="68" actId="20577"/>
          <ac:spMkLst>
            <pc:docMk/>
            <pc:sldMk cId="0" sldId="256"/>
            <ac:spMk id="3" creationId="{F09FD461-879F-431D-9DF0-4CC842325569}"/>
          </ac:spMkLst>
        </pc:spChg>
      </pc:sldChg>
    </pc:docChg>
  </pc:docChgLst>
  <pc:docChgLst>
    <pc:chgData name="Marcelo B. Tenorio - Fatec" userId="2a68b719-233e-46f9-8e9f-6b2a3c380c8f" providerId="ADAL" clId="{AD186855-BF72-4311-8550-458474C4A0B4}"/>
    <pc:docChg chg="undo custSel modSld modNotesMaster modHandout">
      <pc:chgData name="Marcelo B. Tenorio - Fatec" userId="2a68b719-233e-46f9-8e9f-6b2a3c380c8f" providerId="ADAL" clId="{AD186855-BF72-4311-8550-458474C4A0B4}" dt="2019-04-11T19:29:44.742" v="816"/>
      <pc:docMkLst>
        <pc:docMk/>
      </pc:docMkLst>
      <pc:sldChg chg="modSp">
        <pc:chgData name="Marcelo B. Tenorio - Fatec" userId="2a68b719-233e-46f9-8e9f-6b2a3c380c8f" providerId="ADAL" clId="{AD186855-BF72-4311-8550-458474C4A0B4}" dt="2019-04-11T19:04:03.754" v="555" actId="20577"/>
        <pc:sldMkLst>
          <pc:docMk/>
          <pc:sldMk cId="1749411976" sldId="402"/>
        </pc:sldMkLst>
        <pc:spChg chg="mod">
          <ac:chgData name="Marcelo B. Tenorio - Fatec" userId="2a68b719-233e-46f9-8e9f-6b2a3c380c8f" providerId="ADAL" clId="{AD186855-BF72-4311-8550-458474C4A0B4}" dt="2019-04-11T19:04:03.754" v="555" actId="20577"/>
          <ac:spMkLst>
            <pc:docMk/>
            <pc:sldMk cId="1749411976" sldId="402"/>
            <ac:spMk id="3" creationId="{00000000-0000-0000-0000-000000000000}"/>
          </ac:spMkLst>
        </pc:spChg>
      </pc:sldChg>
      <pc:sldChg chg="modSp">
        <pc:chgData name="Marcelo B. Tenorio - Fatec" userId="2a68b719-233e-46f9-8e9f-6b2a3c380c8f" providerId="ADAL" clId="{AD186855-BF72-4311-8550-458474C4A0B4}" dt="2019-04-11T18:46:12.178" v="8" actId="14"/>
        <pc:sldMkLst>
          <pc:docMk/>
          <pc:sldMk cId="4270984982" sldId="419"/>
        </pc:sldMkLst>
        <pc:spChg chg="mod">
          <ac:chgData name="Marcelo B. Tenorio - Fatec" userId="2a68b719-233e-46f9-8e9f-6b2a3c380c8f" providerId="ADAL" clId="{AD186855-BF72-4311-8550-458474C4A0B4}" dt="2019-04-11T18:46:12.178" v="8" actId="14"/>
          <ac:spMkLst>
            <pc:docMk/>
            <pc:sldMk cId="4270984982" sldId="419"/>
            <ac:spMk id="3" creationId="{00000000-0000-0000-0000-000000000000}"/>
          </ac:spMkLst>
        </pc:spChg>
      </pc:sldChg>
      <pc:sldChg chg="modSp">
        <pc:chgData name="Marcelo B. Tenorio - Fatec" userId="2a68b719-233e-46f9-8e9f-6b2a3c380c8f" providerId="ADAL" clId="{AD186855-BF72-4311-8550-458474C4A0B4}" dt="2019-04-11T18:46:35.315" v="15" actId="20577"/>
        <pc:sldMkLst>
          <pc:docMk/>
          <pc:sldMk cId="302863446" sldId="420"/>
        </pc:sldMkLst>
        <pc:spChg chg="mod">
          <ac:chgData name="Marcelo B. Tenorio - Fatec" userId="2a68b719-233e-46f9-8e9f-6b2a3c380c8f" providerId="ADAL" clId="{AD186855-BF72-4311-8550-458474C4A0B4}" dt="2019-04-11T18:46:35.315" v="15" actId="20577"/>
          <ac:spMkLst>
            <pc:docMk/>
            <pc:sldMk cId="302863446" sldId="420"/>
            <ac:spMk id="3" creationId="{00000000-0000-0000-0000-000000000000}"/>
          </ac:spMkLst>
        </pc:spChg>
      </pc:sldChg>
      <pc:sldChg chg="modSp">
        <pc:chgData name="Marcelo B. Tenorio - Fatec" userId="2a68b719-233e-46f9-8e9f-6b2a3c380c8f" providerId="ADAL" clId="{AD186855-BF72-4311-8550-458474C4A0B4}" dt="2019-04-11T18:48:01.142" v="29" actId="20577"/>
        <pc:sldMkLst>
          <pc:docMk/>
          <pc:sldMk cId="4229368947" sldId="421"/>
        </pc:sldMkLst>
        <pc:spChg chg="mod">
          <ac:chgData name="Marcelo B. Tenorio - Fatec" userId="2a68b719-233e-46f9-8e9f-6b2a3c380c8f" providerId="ADAL" clId="{AD186855-BF72-4311-8550-458474C4A0B4}" dt="2019-04-11T18:48:01.142" v="29" actId="20577"/>
          <ac:spMkLst>
            <pc:docMk/>
            <pc:sldMk cId="4229368947" sldId="421"/>
            <ac:spMk id="3" creationId="{00000000-0000-0000-0000-000000000000}"/>
          </ac:spMkLst>
        </pc:spChg>
      </pc:sldChg>
      <pc:sldChg chg="modSp">
        <pc:chgData name="Marcelo B. Tenorio - Fatec" userId="2a68b719-233e-46f9-8e9f-6b2a3c380c8f" providerId="ADAL" clId="{AD186855-BF72-4311-8550-458474C4A0B4}" dt="2019-04-11T18:50:09.353" v="34" actId="20577"/>
        <pc:sldMkLst>
          <pc:docMk/>
          <pc:sldMk cId="4182341548" sldId="422"/>
        </pc:sldMkLst>
        <pc:spChg chg="mod">
          <ac:chgData name="Marcelo B. Tenorio - Fatec" userId="2a68b719-233e-46f9-8e9f-6b2a3c380c8f" providerId="ADAL" clId="{AD186855-BF72-4311-8550-458474C4A0B4}" dt="2019-04-11T18:50:09.353" v="34" actId="20577"/>
          <ac:spMkLst>
            <pc:docMk/>
            <pc:sldMk cId="4182341548" sldId="422"/>
            <ac:spMk id="3" creationId="{00000000-0000-0000-0000-000000000000}"/>
          </ac:spMkLst>
        </pc:spChg>
      </pc:sldChg>
      <pc:sldChg chg="modSp">
        <pc:chgData name="Marcelo B. Tenorio - Fatec" userId="2a68b719-233e-46f9-8e9f-6b2a3c380c8f" providerId="ADAL" clId="{AD186855-BF72-4311-8550-458474C4A0B4}" dt="2019-04-11T19:00:25.942" v="554" actId="14"/>
        <pc:sldMkLst>
          <pc:docMk/>
          <pc:sldMk cId="3487671849" sldId="425"/>
        </pc:sldMkLst>
        <pc:spChg chg="mod">
          <ac:chgData name="Marcelo B. Tenorio - Fatec" userId="2a68b719-233e-46f9-8e9f-6b2a3c380c8f" providerId="ADAL" clId="{AD186855-BF72-4311-8550-458474C4A0B4}" dt="2019-04-11T19:00:25.942" v="554" actId="14"/>
          <ac:spMkLst>
            <pc:docMk/>
            <pc:sldMk cId="3487671849" sldId="425"/>
            <ac:spMk id="3" creationId="{00000000-0000-0000-0000-000000000000}"/>
          </ac:spMkLst>
        </pc:spChg>
      </pc:sldChg>
      <pc:sldChg chg="modSp">
        <pc:chgData name="Marcelo B. Tenorio - Fatec" userId="2a68b719-233e-46f9-8e9f-6b2a3c380c8f" providerId="ADAL" clId="{AD186855-BF72-4311-8550-458474C4A0B4}" dt="2019-04-11T19:27:47.864" v="815" actId="20577"/>
        <pc:sldMkLst>
          <pc:docMk/>
          <pc:sldMk cId="3020565161" sldId="435"/>
        </pc:sldMkLst>
        <pc:spChg chg="mod">
          <ac:chgData name="Marcelo B. Tenorio - Fatec" userId="2a68b719-233e-46f9-8e9f-6b2a3c380c8f" providerId="ADAL" clId="{AD186855-BF72-4311-8550-458474C4A0B4}" dt="2019-04-11T19:27:47.864" v="815" actId="20577"/>
          <ac:spMkLst>
            <pc:docMk/>
            <pc:sldMk cId="3020565161" sldId="435"/>
            <ac:spMk id="3" creationId="{00000000-0000-0000-0000-000000000000}"/>
          </ac:spMkLst>
        </pc:spChg>
      </pc:sldChg>
      <pc:sldChg chg="modSp">
        <pc:chgData name="Marcelo B. Tenorio - Fatec" userId="2a68b719-233e-46f9-8e9f-6b2a3c380c8f" providerId="ADAL" clId="{AD186855-BF72-4311-8550-458474C4A0B4}" dt="2019-04-11T19:26:42.993" v="694" actId="20577"/>
        <pc:sldMkLst>
          <pc:docMk/>
          <pc:sldMk cId="65218181" sldId="437"/>
        </pc:sldMkLst>
        <pc:spChg chg="mod">
          <ac:chgData name="Marcelo B. Tenorio - Fatec" userId="2a68b719-233e-46f9-8e9f-6b2a3c380c8f" providerId="ADAL" clId="{AD186855-BF72-4311-8550-458474C4A0B4}" dt="2019-04-11T19:26:42.993" v="694" actId="20577"/>
          <ac:spMkLst>
            <pc:docMk/>
            <pc:sldMk cId="65218181" sldId="437"/>
            <ac:spMk id="3" creationId="{00000000-0000-0000-0000-000000000000}"/>
          </ac:spMkLst>
        </pc:spChg>
      </pc:sldChg>
      <pc:sldChg chg="modSp">
        <pc:chgData name="Marcelo B. Tenorio - Fatec" userId="2a68b719-233e-46f9-8e9f-6b2a3c380c8f" providerId="ADAL" clId="{AD186855-BF72-4311-8550-458474C4A0B4}" dt="2019-04-11T19:25:05.526" v="592" actId="20577"/>
        <pc:sldMkLst>
          <pc:docMk/>
          <pc:sldMk cId="3640838985" sldId="438"/>
        </pc:sldMkLst>
        <pc:spChg chg="mod">
          <ac:chgData name="Marcelo B. Tenorio - Fatec" userId="2a68b719-233e-46f9-8e9f-6b2a3c380c8f" providerId="ADAL" clId="{AD186855-BF72-4311-8550-458474C4A0B4}" dt="2019-04-11T19:25:05.526" v="592" actId="20577"/>
          <ac:spMkLst>
            <pc:docMk/>
            <pc:sldMk cId="3640838985" sldId="438"/>
            <ac:spMk id="3" creationId="{00000000-0000-0000-0000-000000000000}"/>
          </ac:spMkLst>
        </pc:spChg>
      </pc:sldChg>
    </pc:docChg>
  </pc:docChgLst>
  <pc:docChgLst>
    <pc:chgData name="Marcelo B. Tenorio" userId="2a68b719-233e-46f9-8e9f-6b2a3c380c8f" providerId="ADAL" clId="{0F96D6F0-7CC7-44EC-85CB-13CD14D89280}"/>
    <pc:docChg chg="modSld">
      <pc:chgData name="Marcelo B. Tenorio" userId="2a68b719-233e-46f9-8e9f-6b2a3c380c8f" providerId="ADAL" clId="{0F96D6F0-7CC7-44EC-85CB-13CD14D89280}" dt="2019-09-25T20:45:57.208" v="57" actId="15"/>
      <pc:docMkLst>
        <pc:docMk/>
      </pc:docMkLst>
      <pc:sldChg chg="modSp">
        <pc:chgData name="Marcelo B. Tenorio" userId="2a68b719-233e-46f9-8e9f-6b2a3c380c8f" providerId="ADAL" clId="{0F96D6F0-7CC7-44EC-85CB-13CD14D89280}" dt="2019-09-25T20:33:14.996" v="14" actId="20577"/>
        <pc:sldMkLst>
          <pc:docMk/>
          <pc:sldMk cId="1635960869" sldId="407"/>
        </pc:sldMkLst>
        <pc:spChg chg="mod">
          <ac:chgData name="Marcelo B. Tenorio" userId="2a68b719-233e-46f9-8e9f-6b2a3c380c8f" providerId="ADAL" clId="{0F96D6F0-7CC7-44EC-85CB-13CD14D89280}" dt="2019-09-25T20:33:14.996" v="14" actId="20577"/>
          <ac:spMkLst>
            <pc:docMk/>
            <pc:sldMk cId="1635960869" sldId="407"/>
            <ac:spMk id="3" creationId="{00000000-0000-0000-0000-000000000000}"/>
          </ac:spMkLst>
        </pc:spChg>
      </pc:sldChg>
      <pc:sldChg chg="modSp">
        <pc:chgData name="Marcelo B. Tenorio" userId="2a68b719-233e-46f9-8e9f-6b2a3c380c8f" providerId="ADAL" clId="{0F96D6F0-7CC7-44EC-85CB-13CD14D89280}" dt="2019-09-25T20:35:28.470" v="28" actId="6549"/>
        <pc:sldMkLst>
          <pc:docMk/>
          <pc:sldMk cId="3305317415" sldId="417"/>
        </pc:sldMkLst>
        <pc:spChg chg="mod">
          <ac:chgData name="Marcelo B. Tenorio" userId="2a68b719-233e-46f9-8e9f-6b2a3c380c8f" providerId="ADAL" clId="{0F96D6F0-7CC7-44EC-85CB-13CD14D89280}" dt="2019-09-25T20:35:28.470" v="28" actId="6549"/>
          <ac:spMkLst>
            <pc:docMk/>
            <pc:sldMk cId="3305317415" sldId="417"/>
            <ac:spMk id="3" creationId="{00000000-0000-0000-0000-000000000000}"/>
          </ac:spMkLst>
        </pc:spChg>
      </pc:sldChg>
      <pc:sldChg chg="modSp">
        <pc:chgData name="Marcelo B. Tenorio" userId="2a68b719-233e-46f9-8e9f-6b2a3c380c8f" providerId="ADAL" clId="{0F96D6F0-7CC7-44EC-85CB-13CD14D89280}" dt="2019-09-25T20:39:23.310" v="40" actId="5793"/>
        <pc:sldMkLst>
          <pc:docMk/>
          <pc:sldMk cId="4229368947" sldId="421"/>
        </pc:sldMkLst>
        <pc:spChg chg="mod">
          <ac:chgData name="Marcelo B. Tenorio" userId="2a68b719-233e-46f9-8e9f-6b2a3c380c8f" providerId="ADAL" clId="{0F96D6F0-7CC7-44EC-85CB-13CD14D89280}" dt="2019-09-25T20:39:23.310" v="40" actId="5793"/>
          <ac:spMkLst>
            <pc:docMk/>
            <pc:sldMk cId="4229368947" sldId="421"/>
            <ac:spMk id="3" creationId="{00000000-0000-0000-0000-000000000000}"/>
          </ac:spMkLst>
        </pc:spChg>
      </pc:sldChg>
      <pc:sldChg chg="modSp">
        <pc:chgData name="Marcelo B. Tenorio" userId="2a68b719-233e-46f9-8e9f-6b2a3c380c8f" providerId="ADAL" clId="{0F96D6F0-7CC7-44EC-85CB-13CD14D89280}" dt="2019-09-25T20:42:14.318" v="49" actId="20577"/>
        <pc:sldMkLst>
          <pc:docMk/>
          <pc:sldMk cId="3487671849" sldId="425"/>
        </pc:sldMkLst>
        <pc:spChg chg="mod">
          <ac:chgData name="Marcelo B. Tenorio" userId="2a68b719-233e-46f9-8e9f-6b2a3c380c8f" providerId="ADAL" clId="{0F96D6F0-7CC7-44EC-85CB-13CD14D89280}" dt="2019-09-25T20:42:14.318" v="49" actId="20577"/>
          <ac:spMkLst>
            <pc:docMk/>
            <pc:sldMk cId="3487671849" sldId="425"/>
            <ac:spMk id="3" creationId="{00000000-0000-0000-0000-000000000000}"/>
          </ac:spMkLst>
        </pc:spChg>
      </pc:sldChg>
      <pc:sldChg chg="modSp">
        <pc:chgData name="Marcelo B. Tenorio" userId="2a68b719-233e-46f9-8e9f-6b2a3c380c8f" providerId="ADAL" clId="{0F96D6F0-7CC7-44EC-85CB-13CD14D89280}" dt="2019-09-25T20:45:57.208" v="57" actId="15"/>
        <pc:sldMkLst>
          <pc:docMk/>
          <pc:sldMk cId="3020565161" sldId="435"/>
        </pc:sldMkLst>
        <pc:spChg chg="mod">
          <ac:chgData name="Marcelo B. Tenorio" userId="2a68b719-233e-46f9-8e9f-6b2a3c380c8f" providerId="ADAL" clId="{0F96D6F0-7CC7-44EC-85CB-13CD14D89280}" dt="2019-09-25T20:45:57.208" v="57" actId="15"/>
          <ac:spMkLst>
            <pc:docMk/>
            <pc:sldMk cId="3020565161" sldId="435"/>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7698" name="Rectangle 2"/>
          <p:cNvSpPr>
            <a:spLocks noGrp="1" noChangeArrowheads="1"/>
          </p:cNvSpPr>
          <p:nvPr>
            <p:ph type="hdr" sz="quarter"/>
          </p:nvPr>
        </p:nvSpPr>
        <p:spPr bwMode="auto">
          <a:xfrm>
            <a:off x="0" y="1"/>
            <a:ext cx="3077760" cy="5187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vert="horz" wrap="square" lIns="96251" tIns="48126" rIns="96251" bIns="48126" numCol="1" anchor="t" anchorCtr="0" compatLnSpc="1">
            <a:prstTxWarp prst="textNoShape">
              <a:avLst/>
            </a:prstTxWarp>
          </a:bodyPr>
          <a:lstStyle>
            <a:lvl1pPr defTabSz="954970" eaLnBrk="0" hangingPunct="0">
              <a:spcBef>
                <a:spcPct val="20000"/>
              </a:spcBef>
              <a:buClr>
                <a:schemeClr val="accent1"/>
              </a:buClr>
              <a:buFont typeface="Wingdings" pitchFamily="2" charset="2"/>
              <a:buChar char="l"/>
              <a:defRPr kumimoji="1" sz="1300"/>
            </a:lvl1pPr>
          </a:lstStyle>
          <a:p>
            <a:pPr>
              <a:defRPr/>
            </a:pPr>
            <a:endParaRPr lang="en-US"/>
          </a:p>
        </p:txBody>
      </p:sp>
      <p:sp>
        <p:nvSpPr>
          <p:cNvPr id="157699" name="Rectangle 3"/>
          <p:cNvSpPr>
            <a:spLocks noGrp="1" noChangeArrowheads="1"/>
          </p:cNvSpPr>
          <p:nvPr>
            <p:ph type="dt" sz="quarter" idx="1"/>
          </p:nvPr>
        </p:nvSpPr>
        <p:spPr bwMode="auto">
          <a:xfrm>
            <a:off x="4021542" y="1"/>
            <a:ext cx="3077759" cy="5187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vert="horz" wrap="square" lIns="96251" tIns="48126" rIns="96251" bIns="48126" numCol="1" anchor="t" anchorCtr="0" compatLnSpc="1">
            <a:prstTxWarp prst="textNoShape">
              <a:avLst/>
            </a:prstTxWarp>
          </a:bodyPr>
          <a:lstStyle>
            <a:lvl1pPr algn="r" defTabSz="954970" eaLnBrk="0" hangingPunct="0">
              <a:spcBef>
                <a:spcPct val="20000"/>
              </a:spcBef>
              <a:buClr>
                <a:schemeClr val="accent1"/>
              </a:buClr>
              <a:buFont typeface="Wingdings" pitchFamily="2" charset="2"/>
              <a:buChar char="l"/>
              <a:defRPr kumimoji="1" sz="1300"/>
            </a:lvl1pPr>
          </a:lstStyle>
          <a:p>
            <a:pPr>
              <a:defRPr/>
            </a:pPr>
            <a:endParaRPr lang="en-US"/>
          </a:p>
        </p:txBody>
      </p:sp>
      <p:sp>
        <p:nvSpPr>
          <p:cNvPr id="157700" name="Rectangle 4"/>
          <p:cNvSpPr>
            <a:spLocks noGrp="1" noChangeArrowheads="1"/>
          </p:cNvSpPr>
          <p:nvPr>
            <p:ph type="ftr" sz="quarter" idx="2"/>
          </p:nvPr>
        </p:nvSpPr>
        <p:spPr bwMode="auto">
          <a:xfrm>
            <a:off x="0" y="9763191"/>
            <a:ext cx="3077760" cy="4293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vert="horz" wrap="square" lIns="96251" tIns="48126" rIns="96251" bIns="48126" numCol="1" anchor="b" anchorCtr="0" compatLnSpc="1">
            <a:prstTxWarp prst="textNoShape">
              <a:avLst/>
            </a:prstTxWarp>
          </a:bodyPr>
          <a:lstStyle>
            <a:lvl1pPr defTabSz="954970" eaLnBrk="0" hangingPunct="0">
              <a:spcBef>
                <a:spcPct val="20000"/>
              </a:spcBef>
              <a:buClr>
                <a:schemeClr val="accent1"/>
              </a:buClr>
              <a:buFont typeface="Wingdings" pitchFamily="2" charset="2"/>
              <a:buChar char="l"/>
              <a:defRPr kumimoji="1" sz="1300"/>
            </a:lvl1pPr>
          </a:lstStyle>
          <a:p>
            <a:pPr>
              <a:defRPr/>
            </a:pPr>
            <a:endParaRPr lang="en-US"/>
          </a:p>
        </p:txBody>
      </p:sp>
      <p:sp>
        <p:nvSpPr>
          <p:cNvPr id="157701" name="Rectangle 5"/>
          <p:cNvSpPr>
            <a:spLocks noGrp="1" noChangeArrowheads="1"/>
          </p:cNvSpPr>
          <p:nvPr>
            <p:ph type="sldNum" sz="quarter" idx="3"/>
          </p:nvPr>
        </p:nvSpPr>
        <p:spPr bwMode="auto">
          <a:xfrm>
            <a:off x="4021542" y="9763191"/>
            <a:ext cx="3077759" cy="4293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vert="horz" wrap="square" lIns="96251" tIns="48126" rIns="96251" bIns="48126" numCol="1" anchor="b" anchorCtr="0" compatLnSpc="1">
            <a:prstTxWarp prst="textNoShape">
              <a:avLst/>
            </a:prstTxWarp>
          </a:bodyPr>
          <a:lstStyle>
            <a:lvl1pPr algn="r" defTabSz="954970" eaLnBrk="0" hangingPunct="0">
              <a:spcBef>
                <a:spcPct val="20000"/>
              </a:spcBef>
              <a:buClr>
                <a:schemeClr val="accent1"/>
              </a:buClr>
              <a:buFont typeface="Wingdings" pitchFamily="2" charset="2"/>
              <a:buChar char="l"/>
              <a:defRPr kumimoji="1" sz="1300"/>
            </a:lvl1pPr>
          </a:lstStyle>
          <a:p>
            <a:pPr>
              <a:defRPr/>
            </a:pPr>
            <a:fld id="{10650852-AE11-4CEF-929B-3C49CC5F2E55}" type="slidenum">
              <a:rPr lang="en-US"/>
              <a:pPr>
                <a:defRPr/>
              </a:pPr>
              <a:t>‹nº›</a:t>
            </a:fld>
            <a:endParaRPr lang="en-US"/>
          </a:p>
        </p:txBody>
      </p:sp>
    </p:spTree>
    <p:extLst>
      <p:ext uri="{BB962C8B-B14F-4D97-AF65-F5344CB8AC3E}">
        <p14:creationId xmlns:p14="http://schemas.microsoft.com/office/powerpoint/2010/main" val="55268045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7394" name="Rectangle 2"/>
          <p:cNvSpPr>
            <a:spLocks noGrp="1" noChangeArrowheads="1"/>
          </p:cNvSpPr>
          <p:nvPr>
            <p:ph type="hdr" sz="quarter"/>
          </p:nvPr>
        </p:nvSpPr>
        <p:spPr bwMode="auto">
          <a:xfrm>
            <a:off x="1" y="1"/>
            <a:ext cx="3040717" cy="5047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4290" tIns="47145" rIns="94290" bIns="47145" numCol="1" anchor="t" anchorCtr="0" compatLnSpc="1">
            <a:prstTxWarp prst="textNoShape">
              <a:avLst/>
            </a:prstTxWarp>
          </a:bodyPr>
          <a:lstStyle>
            <a:lvl1pPr defTabSz="936377" eaLnBrk="0" hangingPunct="0">
              <a:spcBef>
                <a:spcPct val="20000"/>
              </a:spcBef>
              <a:buClr>
                <a:schemeClr val="accent1"/>
              </a:buClr>
              <a:buFont typeface="Wingdings" pitchFamily="2" charset="2"/>
              <a:buChar char="l"/>
              <a:defRPr kumimoji="1" sz="1300"/>
            </a:lvl1pPr>
          </a:lstStyle>
          <a:p>
            <a:pPr>
              <a:defRPr/>
            </a:pPr>
            <a:endParaRPr lang="pt-BR"/>
          </a:p>
        </p:txBody>
      </p:sp>
      <p:sp>
        <p:nvSpPr>
          <p:cNvPr id="187395" name="Rectangle 3"/>
          <p:cNvSpPr>
            <a:spLocks noGrp="1" noChangeArrowheads="1"/>
          </p:cNvSpPr>
          <p:nvPr>
            <p:ph type="dt" idx="1"/>
          </p:nvPr>
        </p:nvSpPr>
        <p:spPr bwMode="auto">
          <a:xfrm>
            <a:off x="4058584" y="1"/>
            <a:ext cx="3040717" cy="5047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4290" tIns="47145" rIns="94290" bIns="47145" numCol="1" anchor="t" anchorCtr="0" compatLnSpc="1">
            <a:prstTxWarp prst="textNoShape">
              <a:avLst/>
            </a:prstTxWarp>
          </a:bodyPr>
          <a:lstStyle>
            <a:lvl1pPr algn="r" defTabSz="936377" eaLnBrk="0" hangingPunct="0">
              <a:spcBef>
                <a:spcPct val="20000"/>
              </a:spcBef>
              <a:buClr>
                <a:schemeClr val="accent1"/>
              </a:buClr>
              <a:buFont typeface="Wingdings" pitchFamily="2" charset="2"/>
              <a:buChar char="l"/>
              <a:defRPr kumimoji="1" sz="1300"/>
            </a:lvl1pPr>
          </a:lstStyle>
          <a:p>
            <a:pPr>
              <a:defRPr/>
            </a:pPr>
            <a:endParaRPr lang="pt-BR"/>
          </a:p>
        </p:txBody>
      </p:sp>
      <p:sp>
        <p:nvSpPr>
          <p:cNvPr id="109572" name="Rectangle 4"/>
          <p:cNvSpPr>
            <a:spLocks noGrp="1" noRot="1" noChangeAspect="1" noChangeArrowheads="1" noTextEdit="1"/>
          </p:cNvSpPr>
          <p:nvPr>
            <p:ph type="sldImg" idx="2"/>
          </p:nvPr>
        </p:nvSpPr>
        <p:spPr bwMode="auto">
          <a:xfrm>
            <a:off x="117475" y="757238"/>
            <a:ext cx="6864350" cy="3862387"/>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187397" name="Rectangle 5"/>
          <p:cNvSpPr>
            <a:spLocks noGrp="1" noChangeArrowheads="1"/>
          </p:cNvSpPr>
          <p:nvPr>
            <p:ph type="body" sz="quarter" idx="3"/>
          </p:nvPr>
        </p:nvSpPr>
        <p:spPr bwMode="auto">
          <a:xfrm>
            <a:off x="935730" y="4871956"/>
            <a:ext cx="5227842" cy="46195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4290" tIns="47145" rIns="94290" bIns="47145" numCol="1" anchor="t" anchorCtr="0" compatLnSpc="1">
            <a:prstTxWarp prst="textNoShape">
              <a:avLst/>
            </a:prstTxWarp>
          </a:bodyPr>
          <a:lstStyle/>
          <a:p>
            <a:pPr lvl="0"/>
            <a:r>
              <a:rPr lang="pt-BR" noProof="0"/>
              <a:t>Clique para editar os estilos do texto mestre</a:t>
            </a:r>
          </a:p>
          <a:p>
            <a:pPr lvl="1"/>
            <a:r>
              <a:rPr lang="pt-BR" noProof="0"/>
              <a:t>Segundo nível</a:t>
            </a:r>
          </a:p>
          <a:p>
            <a:pPr lvl="2"/>
            <a:r>
              <a:rPr lang="pt-BR" noProof="0"/>
              <a:t>Terceiro nível</a:t>
            </a:r>
          </a:p>
          <a:p>
            <a:pPr lvl="3"/>
            <a:r>
              <a:rPr lang="pt-BR" noProof="0"/>
              <a:t>Quarto nível</a:t>
            </a:r>
          </a:p>
          <a:p>
            <a:pPr lvl="4"/>
            <a:r>
              <a:rPr lang="pt-BR" noProof="0"/>
              <a:t>Quinto nível</a:t>
            </a:r>
          </a:p>
        </p:txBody>
      </p:sp>
      <p:sp>
        <p:nvSpPr>
          <p:cNvPr id="187398" name="Rectangle 6"/>
          <p:cNvSpPr>
            <a:spLocks noGrp="1" noChangeArrowheads="1"/>
          </p:cNvSpPr>
          <p:nvPr>
            <p:ph type="ftr" sz="quarter" idx="4"/>
          </p:nvPr>
        </p:nvSpPr>
        <p:spPr bwMode="auto">
          <a:xfrm>
            <a:off x="1" y="9743912"/>
            <a:ext cx="3040717" cy="5064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4290" tIns="47145" rIns="94290" bIns="47145" numCol="1" anchor="b" anchorCtr="0" compatLnSpc="1">
            <a:prstTxWarp prst="textNoShape">
              <a:avLst/>
            </a:prstTxWarp>
          </a:bodyPr>
          <a:lstStyle>
            <a:lvl1pPr defTabSz="936377" eaLnBrk="0" hangingPunct="0">
              <a:spcBef>
                <a:spcPct val="20000"/>
              </a:spcBef>
              <a:buClr>
                <a:schemeClr val="accent1"/>
              </a:buClr>
              <a:buFont typeface="Wingdings" pitchFamily="2" charset="2"/>
              <a:buChar char="l"/>
              <a:defRPr kumimoji="1" sz="1300"/>
            </a:lvl1pPr>
          </a:lstStyle>
          <a:p>
            <a:pPr>
              <a:defRPr/>
            </a:pPr>
            <a:endParaRPr lang="pt-BR"/>
          </a:p>
        </p:txBody>
      </p:sp>
      <p:sp>
        <p:nvSpPr>
          <p:cNvPr id="187399" name="Rectangle 7"/>
          <p:cNvSpPr>
            <a:spLocks noGrp="1" noChangeArrowheads="1"/>
          </p:cNvSpPr>
          <p:nvPr>
            <p:ph type="sldNum" sz="quarter" idx="5"/>
          </p:nvPr>
        </p:nvSpPr>
        <p:spPr bwMode="auto">
          <a:xfrm>
            <a:off x="4058584" y="9743912"/>
            <a:ext cx="3040717" cy="5064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4290" tIns="47145" rIns="94290" bIns="47145" numCol="1" anchor="b" anchorCtr="0" compatLnSpc="1">
            <a:prstTxWarp prst="textNoShape">
              <a:avLst/>
            </a:prstTxWarp>
          </a:bodyPr>
          <a:lstStyle>
            <a:lvl1pPr algn="r" defTabSz="936377" eaLnBrk="0" hangingPunct="0">
              <a:spcBef>
                <a:spcPct val="20000"/>
              </a:spcBef>
              <a:buClr>
                <a:schemeClr val="accent1"/>
              </a:buClr>
              <a:buFont typeface="Wingdings" pitchFamily="2" charset="2"/>
              <a:buChar char="l"/>
              <a:defRPr kumimoji="1" sz="1300"/>
            </a:lvl1pPr>
          </a:lstStyle>
          <a:p>
            <a:pPr>
              <a:defRPr/>
            </a:pPr>
            <a:fld id="{40BAB663-4546-41F3-A990-C4AEF57BE752}" type="slidenum">
              <a:rPr lang="pt-BR"/>
              <a:pPr>
                <a:defRPr/>
              </a:pPr>
              <a:t>‹nº›</a:t>
            </a:fld>
            <a:endParaRPr lang="pt-BR"/>
          </a:p>
        </p:txBody>
      </p:sp>
    </p:spTree>
    <p:extLst>
      <p:ext uri="{BB962C8B-B14F-4D97-AF65-F5344CB8AC3E}">
        <p14:creationId xmlns:p14="http://schemas.microsoft.com/office/powerpoint/2010/main" val="4282610516"/>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emf"/><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bg>
      <p:bgPr>
        <a:blipFill dpi="0" rotWithShape="1">
          <a:blip r:embed="rId2">
            <a:alphaModFix amt="35000"/>
            <a:lum/>
          </a:blip>
          <a:srcRect/>
          <a:stretch>
            <a:fillRect/>
          </a:stretch>
        </a:blipFill>
        <a:effectLst/>
      </p:bgPr>
    </p:bg>
    <p:spTree>
      <p:nvGrpSpPr>
        <p:cNvPr id="1" name=""/>
        <p:cNvGrpSpPr/>
        <p:nvPr/>
      </p:nvGrpSpPr>
      <p:grpSpPr>
        <a:xfrm>
          <a:off x="0" y="0"/>
          <a:ext cx="0" cy="0"/>
          <a:chOff x="0" y="0"/>
          <a:chExt cx="0" cy="0"/>
        </a:xfrm>
      </p:grpSpPr>
      <p:pic>
        <p:nvPicPr>
          <p:cNvPr id="9" name="Picture 8" descr="sp-software-engineering-img.png"/>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5348"/>
            <a:ext cx="12192000" cy="2415540"/>
          </a:xfrm>
          <a:prstGeom prst="rect">
            <a:avLst/>
          </a:prstGeom>
          <a:noFill/>
          <a:effectLst>
            <a:outerShdw blurRad="50800" dist="38100" dir="2700000" algn="tl" rotWithShape="0">
              <a:srgbClr val="000000">
                <a:alpha val="20000"/>
              </a:srgbClr>
            </a:outerShdw>
          </a:effectLst>
        </p:spPr>
      </p:pic>
      <p:sp>
        <p:nvSpPr>
          <p:cNvPr id="13" name="Rectangle 12"/>
          <p:cNvSpPr/>
          <p:nvPr/>
        </p:nvSpPr>
        <p:spPr>
          <a:xfrm>
            <a:off x="3785488" y="5486400"/>
            <a:ext cx="6764311" cy="1231200"/>
          </a:xfrm>
          <a:prstGeom prst="rect">
            <a:avLst/>
          </a:prstGeom>
          <a:solidFill>
            <a:schemeClr val="accent1">
              <a:lumMod val="60000"/>
              <a:lumOff val="40000"/>
              <a:alpha val="30000"/>
            </a:schemeClr>
          </a:solidFill>
          <a:ln>
            <a:noFill/>
          </a:ln>
          <a:effectLst>
            <a:outerShdw blurRad="50800" dist="38100" dir="2700000" algn="tl" rotWithShape="0">
              <a:srgbClr val="000000">
                <a:alpha val="43000"/>
              </a:srgbClr>
            </a:outerShdw>
            <a:reflection stA="50000" endPos="30000" dist="12700" dir="5400000" sy="-100000" algn="bl" rotWithShape="0"/>
          </a:effectLst>
          <a:scene3d>
            <a:camera prst="orthographicFront"/>
            <a:lightRig rig="threePt" dir="t"/>
          </a:scene3d>
          <a:sp3d>
            <a:bevelT w="63500" h="63500"/>
          </a:sp3d>
        </p:spPr>
        <p:style>
          <a:lnRef idx="2">
            <a:schemeClr val="accent1">
              <a:shade val="50000"/>
            </a:schemeClr>
          </a:lnRef>
          <a:fillRef idx="1">
            <a:schemeClr val="accent1"/>
          </a:fillRef>
          <a:effectRef idx="0">
            <a:schemeClr val="accent1"/>
          </a:effectRef>
          <a:fontRef idx="minor">
            <a:schemeClr val="lt1"/>
          </a:fontRef>
        </p:style>
        <p:txBody>
          <a:bodyPr lIns="180000" anchor="ctr"/>
          <a:lstStyle/>
          <a:p>
            <a:pPr algn="l">
              <a:spcAft>
                <a:spcPts val="700"/>
              </a:spcAft>
              <a:defRPr/>
            </a:pPr>
            <a:r>
              <a:rPr lang="en-US" sz="3200" b="1" dirty="0">
                <a:solidFill>
                  <a:schemeClr val="accent4"/>
                </a:solidFill>
                <a:effectLst>
                  <a:outerShdw blurRad="50800" dist="38100" dir="2700000" algn="tl" rotWithShape="0">
                    <a:srgbClr val="000000">
                      <a:alpha val="43000"/>
                    </a:srgbClr>
                  </a:outerShdw>
                </a:effectLst>
              </a:rPr>
              <a:t>Marcelo </a:t>
            </a:r>
            <a:r>
              <a:rPr lang="en-US" sz="3200" b="1" dirty="0" err="1">
                <a:solidFill>
                  <a:schemeClr val="accent4"/>
                </a:solidFill>
                <a:effectLst>
                  <a:outerShdw blurRad="50800" dist="38100" dir="2700000" algn="tl" rotWithShape="0">
                    <a:srgbClr val="000000">
                      <a:alpha val="43000"/>
                    </a:srgbClr>
                  </a:outerShdw>
                </a:effectLst>
              </a:rPr>
              <a:t>Buscioli</a:t>
            </a:r>
            <a:r>
              <a:rPr lang="en-US" sz="3200" b="1" dirty="0">
                <a:solidFill>
                  <a:schemeClr val="accent4"/>
                </a:solidFill>
                <a:effectLst>
                  <a:outerShdw blurRad="50800" dist="38100" dir="2700000" algn="tl" rotWithShape="0">
                    <a:srgbClr val="000000">
                      <a:alpha val="43000"/>
                    </a:srgbClr>
                  </a:outerShdw>
                </a:effectLst>
              </a:rPr>
              <a:t> Tenorio</a:t>
            </a:r>
            <a:endParaRPr lang="en-US" sz="3200" dirty="0">
              <a:solidFill>
                <a:schemeClr val="accent4"/>
              </a:solidFill>
              <a:effectLst>
                <a:outerShdw blurRad="50800" dist="38100" dir="2700000" algn="tl" rotWithShape="0">
                  <a:srgbClr val="000000">
                    <a:alpha val="43000"/>
                  </a:srgbClr>
                </a:outerShdw>
              </a:effectLst>
            </a:endParaRPr>
          </a:p>
        </p:txBody>
      </p:sp>
      <p:cxnSp>
        <p:nvCxnSpPr>
          <p:cNvPr id="4" name="Straight Connector 7"/>
          <p:cNvCxnSpPr/>
          <p:nvPr/>
        </p:nvCxnSpPr>
        <p:spPr>
          <a:xfrm flipV="1">
            <a:off x="1812199" y="4191001"/>
            <a:ext cx="8737600" cy="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Footer Placeholder 4"/>
          <p:cNvSpPr>
            <a:spLocks noGrp="1"/>
          </p:cNvSpPr>
          <p:nvPr>
            <p:ph type="ftr" sz="quarter" idx="11"/>
          </p:nvPr>
        </p:nvSpPr>
        <p:spPr/>
        <p:txBody>
          <a:bodyPr/>
          <a:lstStyle>
            <a:lvl1pPr>
              <a:defRPr/>
            </a:lvl1pPr>
          </a:lstStyle>
          <a:p>
            <a:pPr>
              <a:defRPr/>
            </a:pPr>
            <a:r>
              <a:rPr lang="pt-BR"/>
              <a:t>Engenharia de Software I</a:t>
            </a:r>
          </a:p>
        </p:txBody>
      </p:sp>
      <p:sp>
        <p:nvSpPr>
          <p:cNvPr id="7" name="Slide Number Placeholder 5"/>
          <p:cNvSpPr>
            <a:spLocks noGrp="1"/>
          </p:cNvSpPr>
          <p:nvPr>
            <p:ph type="sldNum" sz="quarter" idx="12"/>
          </p:nvPr>
        </p:nvSpPr>
        <p:spPr/>
        <p:txBody>
          <a:bodyPr/>
          <a:lstStyle>
            <a:lvl1pPr>
              <a:defRPr/>
            </a:lvl1pPr>
          </a:lstStyle>
          <a:p>
            <a:pPr>
              <a:defRPr/>
            </a:pPr>
            <a:fld id="{08BF52CC-8D4A-44B1-AEB2-5C70715287F9}" type="slidenum">
              <a:rPr lang="pt-BR" smtClean="0"/>
              <a:pPr>
                <a:defRPr/>
              </a:pPr>
              <a:t>‹nº›</a:t>
            </a:fld>
            <a:endParaRPr lang="pt-BR"/>
          </a:p>
        </p:txBody>
      </p:sp>
      <p:sp>
        <p:nvSpPr>
          <p:cNvPr id="3" name="Subtitle 2"/>
          <p:cNvSpPr>
            <a:spLocks noGrp="1"/>
          </p:cNvSpPr>
          <p:nvPr>
            <p:ph type="subTitle" idx="1" hasCustomPrompt="1"/>
          </p:nvPr>
        </p:nvSpPr>
        <p:spPr>
          <a:xfrm>
            <a:off x="1812199" y="4343400"/>
            <a:ext cx="8737600" cy="1143000"/>
          </a:xfrm>
        </p:spPr>
        <p:txBody>
          <a:bodyPr anchor="t"/>
          <a:lstStyle>
            <a:lvl1pPr marL="0" indent="0" algn="r">
              <a:buNone/>
              <a:defRPr sz="3200" baseline="0">
                <a:solidFill>
                  <a:schemeClr val="tx1">
                    <a:lumMod val="90000"/>
                    <a:lumOff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err="1"/>
              <a:t>Subtítulo</a:t>
            </a:r>
            <a:endParaRPr lang="en-US" dirty="0"/>
          </a:p>
        </p:txBody>
      </p:sp>
      <p:sp>
        <p:nvSpPr>
          <p:cNvPr id="2" name="Title 1"/>
          <p:cNvSpPr>
            <a:spLocks noGrp="1"/>
          </p:cNvSpPr>
          <p:nvPr>
            <p:ph type="ctrTitle"/>
          </p:nvPr>
        </p:nvSpPr>
        <p:spPr>
          <a:xfrm>
            <a:off x="1812199" y="2133601"/>
            <a:ext cx="8737600" cy="1927225"/>
          </a:xfrm>
        </p:spPr>
        <p:txBody>
          <a:bodyPr anchor="b">
            <a:noAutofit/>
          </a:bodyPr>
          <a:lstStyle>
            <a:lvl1pPr>
              <a:defRPr sz="4800" b="0" cap="none" baseline="0">
                <a:solidFill>
                  <a:srgbClr val="800000"/>
                </a:solidFill>
              </a:defRPr>
            </a:lvl1pPr>
          </a:lstStyle>
          <a:p>
            <a:r>
              <a:rPr lang="pt-BR"/>
              <a:t>Clique para editar estilo do título mestre</a:t>
            </a:r>
            <a:endParaRPr lang="en-US" dirty="0"/>
          </a:p>
        </p:txBody>
      </p:sp>
      <p:pic>
        <p:nvPicPr>
          <p:cNvPr id="12" name="Imagem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4656" y="332656"/>
            <a:ext cx="2286000" cy="2286000"/>
          </a:xfrm>
          <a:prstGeom prst="rect">
            <a:avLst/>
          </a:prstGeom>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p14:flythrough/>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Custom Layout">
    <p:bg>
      <p:bgPr>
        <a:blipFill dpi="0" rotWithShape="1">
          <a:blip r:embed="rId2">
            <a:lum/>
          </a:blip>
          <a:srcRect/>
          <a:stretch>
            <a:fillRect t="-36000" b="-36000"/>
          </a:stretch>
        </a:blipFill>
        <a:effectLst/>
      </p:bgPr>
    </p:bg>
    <p:spTree>
      <p:nvGrpSpPr>
        <p:cNvPr id="1" name=""/>
        <p:cNvGrpSpPr/>
        <p:nvPr/>
      </p:nvGrpSpPr>
      <p:grpSpPr>
        <a:xfrm>
          <a:off x="0" y="0"/>
          <a:ext cx="0" cy="0"/>
          <a:chOff x="0" y="0"/>
          <a:chExt cx="0" cy="0"/>
        </a:xfrm>
      </p:grpSpPr>
      <p:sp>
        <p:nvSpPr>
          <p:cNvPr id="10" name="Rectangle 9"/>
          <p:cNvSpPr/>
          <p:nvPr/>
        </p:nvSpPr>
        <p:spPr>
          <a:xfrm>
            <a:off x="0" y="1"/>
            <a:ext cx="12192000" cy="304800"/>
          </a:xfrm>
          <a:prstGeom prst="rect">
            <a:avLst/>
          </a:prstGeom>
          <a:solidFill>
            <a:schemeClr val="tx2">
              <a:alpha val="30000"/>
            </a:schemeClr>
          </a:solidFill>
          <a:ln>
            <a:noFill/>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a:p>
        </p:txBody>
      </p:sp>
      <p:sp>
        <p:nvSpPr>
          <p:cNvPr id="2" name="Title 1"/>
          <p:cNvSpPr>
            <a:spLocks noGrp="1"/>
          </p:cNvSpPr>
          <p:nvPr>
            <p:ph type="title"/>
          </p:nvPr>
        </p:nvSpPr>
        <p:spPr/>
        <p:txBody>
          <a:bodyPr/>
          <a:lstStyle/>
          <a:p>
            <a:r>
              <a:rPr lang="pt-BR"/>
              <a:t>Clique para editar estilo do título mestre</a:t>
            </a:r>
            <a:endParaRPr lang="en-US" dirty="0"/>
          </a:p>
        </p:txBody>
      </p:sp>
      <p:sp>
        <p:nvSpPr>
          <p:cNvPr id="4" name="Footer Placeholder 3"/>
          <p:cNvSpPr>
            <a:spLocks noGrp="1"/>
          </p:cNvSpPr>
          <p:nvPr>
            <p:ph type="ftr" sz="quarter" idx="11"/>
          </p:nvPr>
        </p:nvSpPr>
        <p:spPr/>
        <p:txBody>
          <a:bodyPr/>
          <a:lstStyle/>
          <a:p>
            <a:pPr>
              <a:defRPr/>
            </a:pPr>
            <a:r>
              <a:rPr lang="pt-BR"/>
              <a:t>Engenharia de Software I</a:t>
            </a:r>
          </a:p>
        </p:txBody>
      </p:sp>
      <p:sp>
        <p:nvSpPr>
          <p:cNvPr id="5" name="Slide Number Placeholder 4"/>
          <p:cNvSpPr>
            <a:spLocks noGrp="1"/>
          </p:cNvSpPr>
          <p:nvPr>
            <p:ph type="sldNum" sz="quarter" idx="12"/>
          </p:nvPr>
        </p:nvSpPr>
        <p:spPr/>
        <p:txBody>
          <a:bodyPr/>
          <a:lstStyle/>
          <a:p>
            <a:pPr>
              <a:defRPr/>
            </a:pPr>
            <a:fld id="{825BDB89-DDF9-4865-8231-79ECC92A095A}" type="slidenum">
              <a:rPr lang="pt-BR" smtClean="0"/>
              <a:pPr>
                <a:defRPr/>
              </a:pPr>
              <a:t>‹nº›</a:t>
            </a:fld>
            <a:endParaRPr lang="pt-BR"/>
          </a:p>
        </p:txBody>
      </p:sp>
      <p:sp>
        <p:nvSpPr>
          <p:cNvPr id="7" name="TextBox 6"/>
          <p:cNvSpPr txBox="1"/>
          <p:nvPr/>
        </p:nvSpPr>
        <p:spPr>
          <a:xfrm>
            <a:off x="-1676400" y="1041400"/>
            <a:ext cx="184731" cy="400110"/>
          </a:xfrm>
          <a:prstGeom prst="rect">
            <a:avLst/>
          </a:prstGeom>
          <a:noFill/>
        </p:spPr>
        <p:txBody>
          <a:bodyPr wrap="none" rtlCol="0">
            <a:spAutoFit/>
          </a:bodyPr>
          <a:lstStyle/>
          <a:p>
            <a:endParaRPr lang="en-US" sz="2000"/>
          </a:p>
        </p:txBody>
      </p:sp>
      <p:sp>
        <p:nvSpPr>
          <p:cNvPr id="9" name="Content Placeholder 2"/>
          <p:cNvSpPr>
            <a:spLocks noGrp="1"/>
          </p:cNvSpPr>
          <p:nvPr>
            <p:ph idx="1"/>
          </p:nvPr>
        </p:nvSpPr>
        <p:spPr>
          <a:xfrm>
            <a:off x="203200" y="1524000"/>
            <a:ext cx="11785600" cy="5181600"/>
          </a:xfrm>
        </p:spPr>
        <p:txBody>
          <a:bodyPr ancho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pic>
        <p:nvPicPr>
          <p:cNvPr id="3" name="Picture 2"/>
          <p:cNvPicPr>
            <a:picLocks/>
          </p:cNvPicPr>
          <p:nvPr/>
        </p:nvPicPr>
        <p:blipFill>
          <a:blip r:embed="rId3">
            <a:extLst>
              <a:ext uri="{28A0092B-C50C-407E-A947-70E740481C1C}">
                <a14:useLocalDpi xmlns:a14="http://schemas.microsoft.com/office/drawing/2010/main" val="0"/>
              </a:ext>
            </a:extLst>
          </a:blip>
          <a:stretch>
            <a:fillRect/>
          </a:stretch>
        </p:blipFill>
        <p:spPr>
          <a:xfrm>
            <a:off x="10549912" y="332657"/>
            <a:ext cx="1954800" cy="1136149"/>
          </a:xfrm>
          <a:prstGeom prst="rect">
            <a:avLst/>
          </a:prstGeom>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p14:flythrough/>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800" decel="100000"/>
                                        <p:tgtEl>
                                          <p:spTgt spid="3"/>
                                        </p:tgtEl>
                                      </p:cBhvr>
                                    </p:animEffect>
                                    <p:anim calcmode="lin" valueType="num">
                                      <p:cBhvr>
                                        <p:cTn id="8" dur="800" decel="100000" fill="hold"/>
                                        <p:tgtEl>
                                          <p:spTgt spid="3"/>
                                        </p:tgtEl>
                                        <p:attrNameLst>
                                          <p:attrName>style.rotation</p:attrName>
                                        </p:attrNameLst>
                                      </p:cBhvr>
                                      <p:tavLst>
                                        <p:tav tm="0">
                                          <p:val>
                                            <p:fltVal val="-90"/>
                                          </p:val>
                                        </p:tav>
                                        <p:tav tm="100000">
                                          <p:val>
                                            <p:fltVal val="0"/>
                                          </p:val>
                                        </p:tav>
                                      </p:tavLst>
                                    </p:anim>
                                    <p:anim calcmode="lin" valueType="num">
                                      <p:cBhvr>
                                        <p:cTn id="9" dur="800" decel="100000" fill="hold"/>
                                        <p:tgtEl>
                                          <p:spTgt spid="3"/>
                                        </p:tgtEl>
                                        <p:attrNameLst>
                                          <p:attrName>ppt_x</p:attrName>
                                        </p:attrNameLst>
                                      </p:cBhvr>
                                      <p:tavLst>
                                        <p:tav tm="0">
                                          <p:val>
                                            <p:strVal val="#ppt_x+0.4"/>
                                          </p:val>
                                        </p:tav>
                                        <p:tav tm="100000">
                                          <p:val>
                                            <p:strVal val="#ppt_x-0.05"/>
                                          </p:val>
                                        </p:tav>
                                      </p:tavLst>
                                    </p:anim>
                                    <p:anim calcmode="lin" valueType="num">
                                      <p:cBhvr>
                                        <p:cTn id="10" dur="800" decel="100000" fill="hold"/>
                                        <p:tgtEl>
                                          <p:spTgt spid="3"/>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3"/>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3"/>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3_Custom Layout">
    <p:bg>
      <p:bgPr>
        <a:blipFill dpi="0" rotWithShape="1">
          <a:blip r:embed="rId2">
            <a:grayscl/>
          </a:blip>
          <a:srcRect/>
          <a:stretch>
            <a:fillRect l="-5000" r="-5000"/>
          </a:stretch>
        </a:blipFill>
        <a:effectLst/>
      </p:bgPr>
    </p:bg>
    <p:spTree>
      <p:nvGrpSpPr>
        <p:cNvPr id="1" name=""/>
        <p:cNvGrpSpPr/>
        <p:nvPr/>
      </p:nvGrpSpPr>
      <p:grpSpPr>
        <a:xfrm>
          <a:off x="0" y="0"/>
          <a:ext cx="0" cy="0"/>
          <a:chOff x="0" y="0"/>
          <a:chExt cx="0" cy="0"/>
        </a:xfrm>
      </p:grpSpPr>
      <p:pic>
        <p:nvPicPr>
          <p:cNvPr id="7" name="Picture 11" descr="Ch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33325"/>
            <a:ext cx="12192000" cy="2157984"/>
          </a:xfrm>
          <a:prstGeom prst="rect">
            <a:avLst/>
          </a:prstGeom>
        </p:spPr>
      </p:pic>
      <p:sp>
        <p:nvSpPr>
          <p:cNvPr id="10" name="Rectangle 9"/>
          <p:cNvSpPr/>
          <p:nvPr/>
        </p:nvSpPr>
        <p:spPr>
          <a:xfrm>
            <a:off x="0" y="1"/>
            <a:ext cx="12192000" cy="304800"/>
          </a:xfrm>
          <a:prstGeom prst="rect">
            <a:avLst/>
          </a:prstGeom>
          <a:solidFill>
            <a:schemeClr val="tx2">
              <a:alpha val="30000"/>
            </a:schemeClr>
          </a:solidFill>
          <a:ln>
            <a:noFill/>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a:p>
        </p:txBody>
      </p:sp>
      <p:sp>
        <p:nvSpPr>
          <p:cNvPr id="2" name="Title 1"/>
          <p:cNvSpPr>
            <a:spLocks noGrp="1"/>
          </p:cNvSpPr>
          <p:nvPr>
            <p:ph type="title"/>
          </p:nvPr>
        </p:nvSpPr>
        <p:spPr/>
        <p:txBody>
          <a:bodyPr/>
          <a:lstStyle/>
          <a:p>
            <a:r>
              <a:rPr lang="pt-BR"/>
              <a:t>Clique para editar estilo do título mestre</a:t>
            </a:r>
            <a:endParaRPr lang="en-US" dirty="0"/>
          </a:p>
        </p:txBody>
      </p:sp>
      <p:sp>
        <p:nvSpPr>
          <p:cNvPr id="3" name="Footer Placeholder 2"/>
          <p:cNvSpPr>
            <a:spLocks noGrp="1"/>
          </p:cNvSpPr>
          <p:nvPr>
            <p:ph type="ftr" sz="quarter" idx="10"/>
          </p:nvPr>
        </p:nvSpPr>
        <p:spPr/>
        <p:txBody>
          <a:bodyPr/>
          <a:lstStyle/>
          <a:p>
            <a:pPr>
              <a:defRPr/>
            </a:pPr>
            <a:r>
              <a:rPr lang="pt-BR"/>
              <a:t>Engenharia de Software I</a:t>
            </a:r>
          </a:p>
        </p:txBody>
      </p:sp>
      <p:sp>
        <p:nvSpPr>
          <p:cNvPr id="4" name="Slide Number Placeholder 3"/>
          <p:cNvSpPr>
            <a:spLocks noGrp="1"/>
          </p:cNvSpPr>
          <p:nvPr>
            <p:ph type="sldNum" sz="quarter" idx="11"/>
          </p:nvPr>
        </p:nvSpPr>
        <p:spPr/>
        <p:txBody>
          <a:bodyPr/>
          <a:lstStyle/>
          <a:p>
            <a:pPr>
              <a:defRPr/>
            </a:pPr>
            <a:fld id="{825BDB89-DDF9-4865-8231-79ECC92A095A}" type="slidenum">
              <a:rPr lang="pt-BR" smtClean="0"/>
              <a:pPr>
                <a:defRPr/>
              </a:pPr>
              <a:t>‹nº›</a:t>
            </a:fld>
            <a:endParaRPr lang="pt-BR"/>
          </a:p>
        </p:txBody>
      </p:sp>
      <p:sp>
        <p:nvSpPr>
          <p:cNvPr id="6" name="Content Placeholder 2"/>
          <p:cNvSpPr>
            <a:spLocks noGrp="1"/>
          </p:cNvSpPr>
          <p:nvPr>
            <p:ph idx="1"/>
          </p:nvPr>
        </p:nvSpPr>
        <p:spPr>
          <a:xfrm>
            <a:off x="203200" y="1524000"/>
            <a:ext cx="11785600" cy="518160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Tree>
  </p:cSld>
  <p:clrMapOvr>
    <a:masterClrMapping/>
  </p:clrMapOvr>
  <mc:AlternateContent xmlns:mc="http://schemas.openxmlformats.org/markup-compatibility/2006" xmlns:p14="http://schemas.microsoft.com/office/powerpoint/2010/main">
    <mc:Choice Requires="p14">
      <p:transition>
        <p14:flythrough/>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údo com Le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1" descr="Ch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33325"/>
            <a:ext cx="12192000" cy="2157984"/>
          </a:xfrm>
          <a:prstGeom prst="rect">
            <a:avLst/>
          </a:prstGeom>
        </p:spPr>
      </p:pic>
      <p:sp>
        <p:nvSpPr>
          <p:cNvPr id="16" name="Rectangle 15"/>
          <p:cNvSpPr/>
          <p:nvPr/>
        </p:nvSpPr>
        <p:spPr>
          <a:xfrm>
            <a:off x="0" y="1"/>
            <a:ext cx="12192000" cy="304800"/>
          </a:xfrm>
          <a:prstGeom prst="rect">
            <a:avLst/>
          </a:prstGeom>
          <a:solidFill>
            <a:schemeClr val="tx2">
              <a:alpha val="30000"/>
            </a:schemeClr>
          </a:solidFill>
          <a:ln>
            <a:noFill/>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a:p>
        </p:txBody>
      </p:sp>
      <p:pic>
        <p:nvPicPr>
          <p:cNvPr id="15" name="Picture 14" descr="Livros.png"/>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692" y="4998764"/>
            <a:ext cx="1969200" cy="1886620"/>
          </a:xfrm>
          <a:prstGeom prst="rect">
            <a:avLst/>
          </a:prstGeom>
          <a:noFill/>
          <a:effectLst>
            <a:outerShdw blurRad="50800" dist="38100" dir="2700000" algn="tl" rotWithShape="0">
              <a:srgbClr val="000000">
                <a:alpha val="43000"/>
              </a:srgbClr>
            </a:outerShdw>
          </a:effectLst>
        </p:spPr>
      </p:pic>
      <p:cxnSp>
        <p:nvCxnSpPr>
          <p:cNvPr id="5" name="Straight Connector 8"/>
          <p:cNvCxnSpPr/>
          <p:nvPr/>
        </p:nvCxnSpPr>
        <p:spPr>
          <a:xfrm>
            <a:off x="3699933" y="533400"/>
            <a:ext cx="0" cy="6019800"/>
          </a:xfrm>
          <a:prstGeom prst="line">
            <a:avLst/>
          </a:prstGeom>
          <a:ln w="19050">
            <a:solidFill>
              <a:schemeClr val="tx2"/>
            </a:solidFill>
          </a:ln>
          <a:effectLst>
            <a:outerShdw blurRad="50800" dist="38100" dir="2700000" algn="tl" rotWithShape="0">
              <a:srgbClr val="000000">
                <a:alpha val="43000"/>
              </a:srgbClr>
            </a:outerShdw>
          </a:effec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03200" y="533400"/>
            <a:ext cx="3259328" cy="1261872"/>
          </a:xfrm>
        </p:spPr>
        <p:txBody>
          <a:bodyPr anchor="t">
            <a:noAutofit/>
          </a:bodyPr>
          <a:lstStyle>
            <a:lvl1pPr algn="l">
              <a:defRPr sz="2800" b="0">
                <a:solidFill>
                  <a:srgbClr val="800000"/>
                </a:solidFill>
              </a:defRPr>
            </a:lvl1pPr>
          </a:lstStyle>
          <a:p>
            <a:r>
              <a:rPr lang="pt-BR"/>
              <a:t>Clique para editar estilo do título mestre</a:t>
            </a:r>
            <a:endParaRPr lang="en-US" dirty="0"/>
          </a:p>
        </p:txBody>
      </p:sp>
      <p:sp>
        <p:nvSpPr>
          <p:cNvPr id="3" name="Content Placeholder 2"/>
          <p:cNvSpPr>
            <a:spLocks noGrp="1"/>
          </p:cNvSpPr>
          <p:nvPr>
            <p:ph idx="1"/>
          </p:nvPr>
        </p:nvSpPr>
        <p:spPr>
          <a:xfrm>
            <a:off x="3962400" y="533400"/>
            <a:ext cx="8026400" cy="6019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203201" y="1905000"/>
            <a:ext cx="3259329" cy="4648200"/>
          </a:xfrm>
        </p:spPr>
        <p:txBody>
          <a:bodyPr anchor="t"/>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7" name="Footer Placeholder 5"/>
          <p:cNvSpPr>
            <a:spLocks noGrp="1"/>
          </p:cNvSpPr>
          <p:nvPr>
            <p:ph type="ftr" sz="quarter" idx="11"/>
          </p:nvPr>
        </p:nvSpPr>
        <p:spPr/>
        <p:txBody>
          <a:bodyPr/>
          <a:lstStyle>
            <a:lvl1pPr>
              <a:defRPr/>
            </a:lvl1pPr>
          </a:lstStyle>
          <a:p>
            <a:pPr>
              <a:defRPr/>
            </a:pPr>
            <a:r>
              <a:rPr lang="pt-BR"/>
              <a:t>Engenharia de Software I</a:t>
            </a:r>
          </a:p>
        </p:txBody>
      </p:sp>
      <p:sp>
        <p:nvSpPr>
          <p:cNvPr id="8" name="Slide Number Placeholder 6"/>
          <p:cNvSpPr>
            <a:spLocks noGrp="1"/>
          </p:cNvSpPr>
          <p:nvPr>
            <p:ph type="sldNum" sz="quarter" idx="12"/>
          </p:nvPr>
        </p:nvSpPr>
        <p:spPr/>
        <p:txBody>
          <a:bodyPr/>
          <a:lstStyle>
            <a:lvl1pPr>
              <a:defRPr/>
            </a:lvl1pPr>
          </a:lstStyle>
          <a:p>
            <a:pPr>
              <a:defRPr/>
            </a:pPr>
            <a:fld id="{A7477192-D49C-4835-8655-BC3F3CEB2832}" type="slidenum">
              <a:rPr lang="pt-BR" smtClean="0"/>
              <a:pPr>
                <a:defRPr/>
              </a:pPr>
              <a:t>‹nº›</a:t>
            </a:fld>
            <a:endParaRPr lang="pt-BR"/>
          </a:p>
        </p:txBody>
      </p:sp>
      <p:pic>
        <p:nvPicPr>
          <p:cNvPr id="6" name="Imagem 5"/>
          <p:cNvPicPr>
            <a:picLocks/>
          </p:cNvPicPr>
          <p:nvPr/>
        </p:nvPicPr>
        <p:blipFill>
          <a:blip r:embed="rId5">
            <a:extLst>
              <a:ext uri="{28A0092B-C50C-407E-A947-70E740481C1C}">
                <a14:useLocalDpi xmlns:a14="http://schemas.microsoft.com/office/drawing/2010/main" val="0"/>
              </a:ext>
            </a:extLst>
          </a:blip>
          <a:stretch>
            <a:fillRect/>
          </a:stretch>
        </p:blipFill>
        <p:spPr>
          <a:xfrm>
            <a:off x="203200" y="3081575"/>
            <a:ext cx="3808800" cy="3808800"/>
          </a:xfrm>
          <a:prstGeom prst="rect">
            <a:avLst/>
          </a:prstGeom>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slow" p14:dur="1600">
        <p14:conveyor dir="r"/>
      </p:transition>
    </mc:Choice>
    <mc:Fallback xmlns="">
      <p:transition xmlns:p14="http://schemas.microsoft.com/office/powerpoint/2010/mai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ítulo e conteúdo">
    <p:bg>
      <p:bgPr>
        <a:blipFill dpi="0" rotWithShape="1">
          <a:blip r:embed="rId2">
            <a:grayscl/>
          </a:blip>
          <a:srcRect/>
          <a:stretch>
            <a:fillRect l="-5000" r="-5000"/>
          </a:stretch>
        </a:blipFill>
        <a:effectLst/>
      </p:bgPr>
    </p:bg>
    <p:spTree>
      <p:nvGrpSpPr>
        <p:cNvPr id="1" name=""/>
        <p:cNvGrpSpPr/>
        <p:nvPr/>
      </p:nvGrpSpPr>
      <p:grpSpPr>
        <a:xfrm>
          <a:off x="0" y="0"/>
          <a:ext cx="0" cy="0"/>
          <a:chOff x="0" y="0"/>
          <a:chExt cx="0" cy="0"/>
        </a:xfrm>
      </p:grpSpPr>
      <p:pic>
        <p:nvPicPr>
          <p:cNvPr id="10" name="Picture 11" descr="Ch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33325"/>
            <a:ext cx="12192000" cy="2157984"/>
          </a:xfrm>
          <a:prstGeom prst="rect">
            <a:avLst/>
          </a:prstGeom>
        </p:spPr>
      </p:pic>
      <p:sp>
        <p:nvSpPr>
          <p:cNvPr id="9" name="Rectangle 8"/>
          <p:cNvSpPr/>
          <p:nvPr/>
        </p:nvSpPr>
        <p:spPr>
          <a:xfrm>
            <a:off x="0" y="1"/>
            <a:ext cx="12192000" cy="304800"/>
          </a:xfrm>
          <a:prstGeom prst="rect">
            <a:avLst/>
          </a:prstGeom>
          <a:solidFill>
            <a:schemeClr val="tx2">
              <a:alpha val="30000"/>
            </a:schemeClr>
          </a:solidFill>
          <a:ln>
            <a:noFill/>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a:p>
        </p:txBody>
      </p:sp>
      <p:sp>
        <p:nvSpPr>
          <p:cNvPr id="2" name="Title 1"/>
          <p:cNvSpPr>
            <a:spLocks noGrp="1"/>
          </p:cNvSpPr>
          <p:nvPr>
            <p:ph type="title"/>
          </p:nvPr>
        </p:nvSpPr>
        <p:spPr/>
        <p:txBody>
          <a:bodyPr anchor="ctr"/>
          <a:lstStyle/>
          <a:p>
            <a:r>
              <a:rPr lang="pt-BR"/>
              <a:t>Clique para editar estilo do título mestre</a:t>
            </a:r>
            <a:endParaRPr lang="en-US" dirty="0"/>
          </a:p>
        </p:txBody>
      </p:sp>
      <p:sp>
        <p:nvSpPr>
          <p:cNvPr id="5" name="Footer Placeholder 4"/>
          <p:cNvSpPr>
            <a:spLocks noGrp="1"/>
          </p:cNvSpPr>
          <p:nvPr>
            <p:ph type="ftr" sz="quarter" idx="11"/>
          </p:nvPr>
        </p:nvSpPr>
        <p:spPr/>
        <p:txBody>
          <a:bodyPr/>
          <a:lstStyle>
            <a:lvl1pPr>
              <a:defRPr/>
            </a:lvl1pPr>
          </a:lstStyle>
          <a:p>
            <a:pPr>
              <a:defRPr/>
            </a:pPr>
            <a:r>
              <a:rPr lang="pt-BR"/>
              <a:t>Engenharia de Software I</a:t>
            </a:r>
          </a:p>
        </p:txBody>
      </p:sp>
      <p:sp>
        <p:nvSpPr>
          <p:cNvPr id="6" name="Slide Number Placeholder 5"/>
          <p:cNvSpPr>
            <a:spLocks noGrp="1"/>
          </p:cNvSpPr>
          <p:nvPr>
            <p:ph type="sldNum" sz="quarter" idx="12"/>
          </p:nvPr>
        </p:nvSpPr>
        <p:spPr/>
        <p:txBody>
          <a:bodyPr/>
          <a:lstStyle>
            <a:lvl1pPr>
              <a:defRPr/>
            </a:lvl1pPr>
          </a:lstStyle>
          <a:p>
            <a:pPr>
              <a:defRPr/>
            </a:pPr>
            <a:fld id="{0AD71CA1-E10D-40DC-9603-F597D54D478B}" type="slidenum">
              <a:rPr lang="pt-BR" smtClean="0"/>
              <a:pPr>
                <a:defRPr/>
              </a:pPr>
              <a:t>‹nº›</a:t>
            </a:fld>
            <a:endParaRPr lang="pt-BR"/>
          </a:p>
        </p:txBody>
      </p:sp>
      <p:sp>
        <p:nvSpPr>
          <p:cNvPr id="7" name="Cloud Callout 6"/>
          <p:cNvSpPr/>
          <p:nvPr/>
        </p:nvSpPr>
        <p:spPr>
          <a:xfrm>
            <a:off x="203200" y="1524000"/>
            <a:ext cx="11785600" cy="3733800"/>
          </a:xfrm>
          <a:prstGeom prst="cloudCallout">
            <a:avLst>
              <a:gd name="adj1" fmla="val 35773"/>
              <a:gd name="adj2" fmla="val 58170"/>
            </a:avLst>
          </a:prstGeom>
          <a:gradFill>
            <a:gsLst>
              <a:gs pos="0">
                <a:schemeClr val="accent6">
                  <a:tint val="50000"/>
                  <a:shade val="86000"/>
                  <a:satMod val="140000"/>
                  <a:alpha val="50000"/>
                </a:schemeClr>
              </a:gs>
              <a:gs pos="45000">
                <a:schemeClr val="accent6">
                  <a:tint val="48000"/>
                  <a:satMod val="150000"/>
                  <a:alpha val="50000"/>
                </a:schemeClr>
              </a:gs>
              <a:gs pos="100000">
                <a:schemeClr val="accent6">
                  <a:tint val="28000"/>
                  <a:satMod val="160000"/>
                  <a:alpha val="50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2000" dirty="0"/>
          </a:p>
        </p:txBody>
      </p:sp>
      <p:sp>
        <p:nvSpPr>
          <p:cNvPr id="8" name="Content Placeholder 2"/>
          <p:cNvSpPr>
            <a:spLocks noGrp="1"/>
          </p:cNvSpPr>
          <p:nvPr>
            <p:ph idx="1"/>
          </p:nvPr>
        </p:nvSpPr>
        <p:spPr>
          <a:xfrm>
            <a:off x="914400" y="1905000"/>
            <a:ext cx="10363200" cy="2971800"/>
          </a:xfrm>
        </p:spPr>
        <p:txBody>
          <a:bodyPr/>
          <a:lstStyle>
            <a:lvl1pPr marL="0" indent="0" algn="ctr">
              <a:buNone/>
              <a:defRPr/>
            </a:lvl1pPr>
            <a:lvl2pPr marL="274637" indent="0" algn="ctr">
              <a:buNone/>
              <a:defRPr/>
            </a:lvl2pPr>
            <a:lvl3pPr marL="547687" indent="0" algn="ctr">
              <a:buNone/>
              <a:defRPr/>
            </a:lvl3pPr>
            <a:lvl4pPr marL="822325" indent="0" algn="ctr">
              <a:buNone/>
              <a:defRPr/>
            </a:lvl4pPr>
            <a:lvl5pPr marL="1050925" indent="0" algn="ctr">
              <a:buNone/>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pic>
        <p:nvPicPr>
          <p:cNvPr id="3" name="Picture 2" descr="default-avatar.png"/>
          <p:cNvPicPr>
            <a:picLocks/>
          </p:cNvPicPr>
          <p:nvPr/>
        </p:nvPicPr>
        <p:blipFill>
          <a:blip r:embed="rId4">
            <a:extLst>
              <a:ext uri="{28A0092B-C50C-407E-A947-70E740481C1C}">
                <a14:useLocalDpi xmlns:a14="http://schemas.microsoft.com/office/drawing/2010/main" val="0"/>
              </a:ext>
            </a:extLst>
          </a:blip>
          <a:stretch>
            <a:fillRect/>
          </a:stretch>
        </p:blipFill>
        <p:spPr>
          <a:xfrm>
            <a:off x="9955832" y="4984576"/>
            <a:ext cx="1828800" cy="1828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xmlns:p14="http://schemas.microsoft.com/office/powerpoint/2010/mai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uas Partes de Conteúdo">
    <p:bg>
      <p:bgPr>
        <a:blipFill dpi="0" rotWithShape="1">
          <a:blip r:embed="rId2">
            <a:grayscl/>
          </a:blip>
          <a:srcRect/>
          <a:stretch>
            <a:fillRect l="-5000" r="-5000"/>
          </a:stretch>
        </a:blipFill>
        <a:effectLst/>
      </p:bgPr>
    </p:bg>
    <p:spTree>
      <p:nvGrpSpPr>
        <p:cNvPr id="1" name=""/>
        <p:cNvGrpSpPr/>
        <p:nvPr/>
      </p:nvGrpSpPr>
      <p:grpSpPr>
        <a:xfrm>
          <a:off x="0" y="0"/>
          <a:ext cx="0" cy="0"/>
          <a:chOff x="0" y="0"/>
          <a:chExt cx="0" cy="0"/>
        </a:xfrm>
      </p:grpSpPr>
      <p:pic>
        <p:nvPicPr>
          <p:cNvPr id="9" name="Picture 11" descr="Ch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33325"/>
            <a:ext cx="12192000" cy="2157984"/>
          </a:xfrm>
          <a:prstGeom prst="rect">
            <a:avLst/>
          </a:prstGeom>
        </p:spPr>
      </p:pic>
      <p:sp>
        <p:nvSpPr>
          <p:cNvPr id="8" name="Rectangle 7"/>
          <p:cNvSpPr/>
          <p:nvPr/>
        </p:nvSpPr>
        <p:spPr>
          <a:xfrm>
            <a:off x="0" y="1"/>
            <a:ext cx="12192000" cy="304800"/>
          </a:xfrm>
          <a:prstGeom prst="rect">
            <a:avLst/>
          </a:prstGeom>
          <a:solidFill>
            <a:schemeClr val="tx2">
              <a:alpha val="30000"/>
            </a:schemeClr>
          </a:solidFill>
          <a:ln>
            <a:noFill/>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a:p>
        </p:txBody>
      </p:sp>
      <p:sp>
        <p:nvSpPr>
          <p:cNvPr id="2" name="Title 1"/>
          <p:cNvSpPr>
            <a:spLocks noGrp="1"/>
          </p:cNvSpPr>
          <p:nvPr>
            <p:ph type="title"/>
          </p:nvPr>
        </p:nvSpPr>
        <p:spPr/>
        <p:txBody>
          <a:bodyPr/>
          <a:lstStyle/>
          <a:p>
            <a:r>
              <a:rPr lang="pt-BR"/>
              <a:t>Clique para editar estilo do título mestre</a:t>
            </a:r>
            <a:endParaRPr lang="en-US" dirty="0"/>
          </a:p>
        </p:txBody>
      </p:sp>
      <p:sp>
        <p:nvSpPr>
          <p:cNvPr id="3" name="Content Placeholder 2"/>
          <p:cNvSpPr>
            <a:spLocks noGrp="1"/>
          </p:cNvSpPr>
          <p:nvPr>
            <p:ph sz="half" idx="1"/>
          </p:nvPr>
        </p:nvSpPr>
        <p:spPr>
          <a:xfrm>
            <a:off x="203200" y="1524000"/>
            <a:ext cx="57912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197600" y="1524000"/>
            <a:ext cx="57912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6" name="Footer Placeholder 4"/>
          <p:cNvSpPr>
            <a:spLocks noGrp="1"/>
          </p:cNvSpPr>
          <p:nvPr>
            <p:ph type="ftr" sz="quarter" idx="11"/>
          </p:nvPr>
        </p:nvSpPr>
        <p:spPr/>
        <p:txBody>
          <a:bodyPr/>
          <a:lstStyle>
            <a:lvl1pPr>
              <a:defRPr/>
            </a:lvl1pPr>
          </a:lstStyle>
          <a:p>
            <a:pPr>
              <a:defRPr/>
            </a:pPr>
            <a:r>
              <a:rPr lang="pt-BR"/>
              <a:t>Engenharia de Software I</a:t>
            </a:r>
          </a:p>
        </p:txBody>
      </p:sp>
      <p:sp>
        <p:nvSpPr>
          <p:cNvPr id="7" name="Slide Number Placeholder 5"/>
          <p:cNvSpPr>
            <a:spLocks noGrp="1"/>
          </p:cNvSpPr>
          <p:nvPr>
            <p:ph type="sldNum" sz="quarter" idx="12"/>
          </p:nvPr>
        </p:nvSpPr>
        <p:spPr/>
        <p:txBody>
          <a:bodyPr/>
          <a:lstStyle>
            <a:lvl1pPr>
              <a:defRPr/>
            </a:lvl1pPr>
          </a:lstStyle>
          <a:p>
            <a:pPr>
              <a:defRPr/>
            </a:pPr>
            <a:fld id="{68385585-25ED-45BD-8CD2-445B3A18F1FB}" type="slidenum">
              <a:rPr lang="pt-BR" smtClean="0"/>
              <a:pPr>
                <a:defRPr/>
              </a:pPr>
              <a:t>‹nº›</a:t>
            </a:fld>
            <a:endParaRPr lang="pt-BR"/>
          </a:p>
        </p:txBody>
      </p:sp>
    </p:spTree>
  </p:cSld>
  <p:clrMapOvr>
    <a:masterClrMapping/>
  </p:clrMapOvr>
  <mc:AlternateContent xmlns:mc="http://schemas.openxmlformats.org/markup-compatibility/2006" xmlns:p14="http://schemas.microsoft.com/office/powerpoint/2010/main">
    <mc:Choice Requires="p14">
      <p:transition>
        <p14:flythrough/>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ção">
    <p:bg>
      <p:bgPr>
        <a:blipFill dpi="0" rotWithShape="1">
          <a:blip r:embed="rId2">
            <a:grayscl/>
          </a:blip>
          <a:srcRect/>
          <a:stretch>
            <a:fillRect l="-5000" r="-5000"/>
          </a:stretch>
        </a:blipFill>
        <a:effectLst/>
      </p:bgPr>
    </p:bg>
    <p:spTree>
      <p:nvGrpSpPr>
        <p:cNvPr id="1" name=""/>
        <p:cNvGrpSpPr/>
        <p:nvPr/>
      </p:nvGrpSpPr>
      <p:grpSpPr>
        <a:xfrm>
          <a:off x="0" y="0"/>
          <a:ext cx="0" cy="0"/>
          <a:chOff x="0" y="0"/>
          <a:chExt cx="0" cy="0"/>
        </a:xfrm>
      </p:grpSpPr>
      <p:pic>
        <p:nvPicPr>
          <p:cNvPr id="12" name="Picture 11" descr="Ch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33325"/>
            <a:ext cx="12192000" cy="2157984"/>
          </a:xfrm>
          <a:prstGeom prst="rect">
            <a:avLst/>
          </a:prstGeom>
        </p:spPr>
      </p:pic>
      <p:sp>
        <p:nvSpPr>
          <p:cNvPr id="11" name="Rectangle 10"/>
          <p:cNvSpPr/>
          <p:nvPr/>
        </p:nvSpPr>
        <p:spPr>
          <a:xfrm>
            <a:off x="0" y="1"/>
            <a:ext cx="12192000" cy="304800"/>
          </a:xfrm>
          <a:prstGeom prst="rect">
            <a:avLst/>
          </a:prstGeom>
          <a:solidFill>
            <a:schemeClr val="tx2">
              <a:alpha val="30000"/>
            </a:schemeClr>
          </a:solidFill>
          <a:ln>
            <a:noFill/>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a:p>
        </p:txBody>
      </p:sp>
      <p:cxnSp>
        <p:nvCxnSpPr>
          <p:cNvPr id="7" name="Straight Connector 10"/>
          <p:cNvCxnSpPr/>
          <p:nvPr/>
        </p:nvCxnSpPr>
        <p:spPr>
          <a:xfrm>
            <a:off x="6096000" y="1524002"/>
            <a:ext cx="0" cy="510539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a:lvl1pPr>
          </a:lstStyle>
          <a:p>
            <a:r>
              <a:rPr lang="pt-BR"/>
              <a:t>Clique para editar estilo do título mestre</a:t>
            </a:r>
            <a:endParaRPr lang="en-US" dirty="0"/>
          </a:p>
        </p:txBody>
      </p:sp>
      <p:sp>
        <p:nvSpPr>
          <p:cNvPr id="3" name="Text Placeholder 2"/>
          <p:cNvSpPr>
            <a:spLocks noGrp="1"/>
          </p:cNvSpPr>
          <p:nvPr>
            <p:ph type="body" idx="1"/>
          </p:nvPr>
        </p:nvSpPr>
        <p:spPr>
          <a:xfrm>
            <a:off x="203200" y="1524000"/>
            <a:ext cx="5648960" cy="639762"/>
          </a:xfrm>
          <a:noFill/>
          <a:ln>
            <a:noFill/>
          </a:ln>
          <a:effectLst/>
        </p:spPr>
        <p:style>
          <a:lnRef idx="3">
            <a:schemeClr val="lt1"/>
          </a:lnRef>
          <a:fillRef idx="1">
            <a:schemeClr val="accent2"/>
          </a:fillRef>
          <a:effectRef idx="1">
            <a:schemeClr val="accent2"/>
          </a:effectRef>
          <a:fontRef idx="none"/>
        </p:style>
        <p:txBody>
          <a:bodyPr>
            <a:normAutofit/>
          </a:bodyPr>
          <a:lstStyle>
            <a:lvl1pPr marL="0" indent="0" algn="ctr">
              <a:buNone/>
              <a:defRPr sz="2400" b="0">
                <a:solidFill>
                  <a:srgbClr val="8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203200" y="2286000"/>
            <a:ext cx="5648960" cy="4343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339840" y="1524000"/>
            <a:ext cx="5648960" cy="639762"/>
          </a:xfrm>
          <a:noFill/>
          <a:ln>
            <a:noFill/>
          </a:ln>
          <a:effectLst/>
        </p:spPr>
        <p:style>
          <a:lnRef idx="3">
            <a:schemeClr val="lt1"/>
          </a:lnRef>
          <a:fillRef idx="1">
            <a:schemeClr val="accent2"/>
          </a:fillRef>
          <a:effectRef idx="1">
            <a:schemeClr val="accent2"/>
          </a:effectRef>
          <a:fontRef idx="none"/>
        </p:style>
        <p:txBody>
          <a:bodyPr>
            <a:normAutofit/>
          </a:bodyPr>
          <a:lstStyle>
            <a:lvl1pPr marL="0" indent="0" algn="ctr">
              <a:buNone/>
              <a:defRPr lang="en-US" sz="2400" b="0" kern="1200" dirty="0" smtClean="0">
                <a:solidFill>
                  <a:srgbClr val="800000"/>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339840" y="2286000"/>
            <a:ext cx="5648960" cy="4343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9" name="Footer Placeholder 7"/>
          <p:cNvSpPr>
            <a:spLocks noGrp="1"/>
          </p:cNvSpPr>
          <p:nvPr>
            <p:ph type="ftr" sz="quarter" idx="11"/>
          </p:nvPr>
        </p:nvSpPr>
        <p:spPr/>
        <p:txBody>
          <a:bodyPr/>
          <a:lstStyle>
            <a:lvl1pPr>
              <a:defRPr/>
            </a:lvl1pPr>
          </a:lstStyle>
          <a:p>
            <a:pPr>
              <a:defRPr/>
            </a:pPr>
            <a:r>
              <a:rPr lang="pt-BR"/>
              <a:t>Engenharia de Software I</a:t>
            </a:r>
          </a:p>
        </p:txBody>
      </p:sp>
      <p:sp>
        <p:nvSpPr>
          <p:cNvPr id="10" name="Slide Number Placeholder 8"/>
          <p:cNvSpPr>
            <a:spLocks noGrp="1"/>
          </p:cNvSpPr>
          <p:nvPr>
            <p:ph type="sldNum" sz="quarter" idx="12"/>
          </p:nvPr>
        </p:nvSpPr>
        <p:spPr/>
        <p:txBody>
          <a:bodyPr/>
          <a:lstStyle>
            <a:lvl1pPr>
              <a:defRPr/>
            </a:lvl1pPr>
          </a:lstStyle>
          <a:p>
            <a:pPr>
              <a:defRPr/>
            </a:pPr>
            <a:fld id="{86A877E9-8D3A-42EE-85FD-1E45CE73BE02}" type="slidenum">
              <a:rPr lang="pt-BR" smtClean="0"/>
              <a:pPr>
                <a:defRPr/>
              </a:pPr>
              <a:t>‹nº›</a:t>
            </a:fld>
            <a:endParaRPr lang="pt-BR"/>
          </a:p>
        </p:txBody>
      </p:sp>
    </p:spTree>
  </p:cSld>
  <p:clrMapOvr>
    <a:masterClrMapping/>
  </p:clrMapOvr>
  <mc:AlternateContent xmlns:mc="http://schemas.openxmlformats.org/markup-compatibility/2006" xmlns:p14="http://schemas.microsoft.com/office/powerpoint/2010/main">
    <mc:Choice Requires="p14">
      <p:transition>
        <p14:flythrough/>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mente título">
    <p:bg>
      <p:bgPr>
        <a:blipFill dpi="0" rotWithShape="1">
          <a:blip r:embed="rId2">
            <a:grayscl/>
          </a:blip>
          <a:srcRect/>
          <a:stretch>
            <a:fillRect l="-5000" r="-5000"/>
          </a:stretch>
        </a:blipFill>
        <a:effectLst/>
      </p:bgPr>
    </p:bg>
    <p:spTree>
      <p:nvGrpSpPr>
        <p:cNvPr id="1" name=""/>
        <p:cNvGrpSpPr/>
        <p:nvPr/>
      </p:nvGrpSpPr>
      <p:grpSpPr>
        <a:xfrm>
          <a:off x="0" y="0"/>
          <a:ext cx="0" cy="0"/>
          <a:chOff x="0" y="0"/>
          <a:chExt cx="0" cy="0"/>
        </a:xfrm>
      </p:grpSpPr>
      <p:pic>
        <p:nvPicPr>
          <p:cNvPr id="6" name="Picture 11" descr="Ch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33325"/>
            <a:ext cx="12192000" cy="2157984"/>
          </a:xfrm>
          <a:prstGeom prst="rect">
            <a:avLst/>
          </a:prstGeom>
        </p:spPr>
      </p:pic>
      <p:sp>
        <p:nvSpPr>
          <p:cNvPr id="7" name="Rectangle 6"/>
          <p:cNvSpPr/>
          <p:nvPr/>
        </p:nvSpPr>
        <p:spPr>
          <a:xfrm>
            <a:off x="0" y="1"/>
            <a:ext cx="12192000" cy="304800"/>
          </a:xfrm>
          <a:prstGeom prst="rect">
            <a:avLst/>
          </a:prstGeom>
          <a:solidFill>
            <a:schemeClr val="tx2">
              <a:alpha val="30000"/>
            </a:schemeClr>
          </a:solidFill>
          <a:ln>
            <a:noFill/>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a:p>
        </p:txBody>
      </p:sp>
      <p:sp>
        <p:nvSpPr>
          <p:cNvPr id="2" name="Title 1"/>
          <p:cNvSpPr>
            <a:spLocks noGrp="1"/>
          </p:cNvSpPr>
          <p:nvPr>
            <p:ph type="title"/>
          </p:nvPr>
        </p:nvSpPr>
        <p:spPr/>
        <p:txBody>
          <a:bodyPr/>
          <a:lstStyle/>
          <a:p>
            <a:r>
              <a:rPr lang="pt-BR"/>
              <a:t>Clique para editar estilo do título mestre</a:t>
            </a:r>
            <a:endParaRPr lang="en-US" dirty="0"/>
          </a:p>
        </p:txBody>
      </p:sp>
      <p:sp>
        <p:nvSpPr>
          <p:cNvPr id="4" name="Footer Placeholder 4"/>
          <p:cNvSpPr>
            <a:spLocks noGrp="1"/>
          </p:cNvSpPr>
          <p:nvPr>
            <p:ph type="ftr" sz="quarter" idx="11"/>
          </p:nvPr>
        </p:nvSpPr>
        <p:spPr/>
        <p:txBody>
          <a:bodyPr/>
          <a:lstStyle>
            <a:lvl1pPr>
              <a:defRPr/>
            </a:lvl1pPr>
          </a:lstStyle>
          <a:p>
            <a:pPr>
              <a:defRPr/>
            </a:pPr>
            <a:r>
              <a:rPr lang="pt-BR"/>
              <a:t>Engenharia de Software I</a:t>
            </a:r>
          </a:p>
        </p:txBody>
      </p:sp>
      <p:sp>
        <p:nvSpPr>
          <p:cNvPr id="5" name="Slide Number Placeholder 5"/>
          <p:cNvSpPr>
            <a:spLocks noGrp="1"/>
          </p:cNvSpPr>
          <p:nvPr>
            <p:ph type="sldNum" sz="quarter" idx="12"/>
          </p:nvPr>
        </p:nvSpPr>
        <p:spPr/>
        <p:txBody>
          <a:bodyPr/>
          <a:lstStyle>
            <a:lvl1pPr>
              <a:defRPr/>
            </a:lvl1pPr>
          </a:lstStyle>
          <a:p>
            <a:pPr>
              <a:defRPr/>
            </a:pPr>
            <a:fld id="{970AE257-E2CB-423A-83C2-97AFA9FC935D}" type="slidenum">
              <a:rPr lang="pt-BR" smtClean="0"/>
              <a:pPr>
                <a:defRPr/>
              </a:pPr>
              <a:t>‹nº›</a:t>
            </a:fld>
            <a:endParaRPr lang="pt-BR"/>
          </a:p>
        </p:txBody>
      </p:sp>
    </p:spTree>
  </p:cSld>
  <p:clrMapOvr>
    <a:masterClrMapping/>
  </p:clrMapOvr>
  <mc:AlternateContent xmlns:mc="http://schemas.openxmlformats.org/markup-compatibility/2006" xmlns:p14="http://schemas.microsoft.com/office/powerpoint/2010/main">
    <mc:Choice Requires="p14">
      <p:transition>
        <p14:flythrough/>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Layout Personalizado">
    <p:bg>
      <p:bgPr>
        <a:blipFill dpi="0" rotWithShape="1">
          <a:blip r:embed="rId2">
            <a:grayscl/>
          </a:blip>
          <a:srcRect/>
          <a:stretch>
            <a:fillRect l="-5000" r="-5000"/>
          </a:stretch>
        </a:blipFill>
        <a:effectLst/>
      </p:bgPr>
    </p:bg>
    <p:spTree>
      <p:nvGrpSpPr>
        <p:cNvPr id="1" name=""/>
        <p:cNvGrpSpPr/>
        <p:nvPr/>
      </p:nvGrpSpPr>
      <p:grpSpPr>
        <a:xfrm>
          <a:off x="0" y="0"/>
          <a:ext cx="0" cy="0"/>
          <a:chOff x="0" y="0"/>
          <a:chExt cx="0" cy="0"/>
        </a:xfrm>
      </p:grpSpPr>
      <p:pic>
        <p:nvPicPr>
          <p:cNvPr id="10" name="Picture 11" descr="Ch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33325"/>
            <a:ext cx="12192000" cy="2157984"/>
          </a:xfrm>
          <a:prstGeom prst="rect">
            <a:avLst/>
          </a:prstGeom>
        </p:spPr>
      </p:pic>
      <p:sp>
        <p:nvSpPr>
          <p:cNvPr id="7" name="Rectangle 6"/>
          <p:cNvSpPr/>
          <p:nvPr/>
        </p:nvSpPr>
        <p:spPr>
          <a:xfrm>
            <a:off x="0" y="1"/>
            <a:ext cx="12192000" cy="304800"/>
          </a:xfrm>
          <a:prstGeom prst="rect">
            <a:avLst/>
          </a:prstGeom>
          <a:solidFill>
            <a:schemeClr val="tx2">
              <a:alpha val="30000"/>
            </a:schemeClr>
          </a:solidFill>
          <a:ln>
            <a:noFill/>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a:p>
        </p:txBody>
      </p:sp>
      <p:sp>
        <p:nvSpPr>
          <p:cNvPr id="4" name="Footer Placeholder 3"/>
          <p:cNvSpPr>
            <a:spLocks noGrp="1"/>
          </p:cNvSpPr>
          <p:nvPr>
            <p:ph type="ftr" sz="quarter" idx="11"/>
          </p:nvPr>
        </p:nvSpPr>
        <p:spPr/>
        <p:txBody>
          <a:bodyPr/>
          <a:lstStyle/>
          <a:p>
            <a:pPr>
              <a:defRPr/>
            </a:pPr>
            <a:r>
              <a:rPr lang="pt-BR"/>
              <a:t>Engenharia de Software I</a:t>
            </a:r>
          </a:p>
        </p:txBody>
      </p:sp>
      <p:sp>
        <p:nvSpPr>
          <p:cNvPr id="5" name="Slide Number Placeholder 4"/>
          <p:cNvSpPr>
            <a:spLocks noGrp="1"/>
          </p:cNvSpPr>
          <p:nvPr>
            <p:ph type="sldNum" sz="quarter" idx="12"/>
          </p:nvPr>
        </p:nvSpPr>
        <p:spPr/>
        <p:txBody>
          <a:bodyPr/>
          <a:lstStyle/>
          <a:p>
            <a:pPr>
              <a:defRPr/>
            </a:pPr>
            <a:fld id="{825BDB89-DDF9-4865-8231-79ECC92A095A}" type="slidenum">
              <a:rPr lang="pt-BR" smtClean="0"/>
              <a:pPr>
                <a:defRPr/>
              </a:pPr>
              <a:t>‹nº›</a:t>
            </a:fld>
            <a:endParaRPr lang="pt-BR"/>
          </a:p>
        </p:txBody>
      </p:sp>
      <p:pic>
        <p:nvPicPr>
          <p:cNvPr id="6" name="Picture 5" descr="PErgunta.png"/>
          <p:cNvPicPr>
            <a:picLocks/>
          </p:cNvPicPr>
          <p:nvPr/>
        </p:nvPicPr>
        <p:blipFill>
          <a:blip r:embed="rId4">
            <a:extLst>
              <a:ext uri="{28A0092B-C50C-407E-A947-70E740481C1C}">
                <a14:useLocalDpi xmlns:a14="http://schemas.microsoft.com/office/drawing/2010/main" val="0"/>
              </a:ext>
            </a:extLst>
          </a:blip>
          <a:stretch>
            <a:fillRect/>
          </a:stretch>
        </p:blipFill>
        <p:spPr>
          <a:xfrm>
            <a:off x="186267" y="2527300"/>
            <a:ext cx="3556800" cy="4330700"/>
          </a:xfrm>
          <a:prstGeom prst="rect">
            <a:avLst/>
          </a:prstGeom>
          <a:effectLst>
            <a:outerShdw blurRad="50800" dist="38100" dir="2700000" algn="tl" rotWithShape="0">
              <a:srgbClr val="000000">
                <a:alpha val="43000"/>
              </a:srgbClr>
            </a:outerShdw>
          </a:effectLst>
        </p:spPr>
      </p:pic>
      <p:pic>
        <p:nvPicPr>
          <p:cNvPr id="8" name="Picture 7" descr="Mãos.png"/>
          <p:cNvPicPr>
            <a:picLocks/>
          </p:cNvPicPr>
          <p:nvPr/>
        </p:nvPicPr>
        <p:blipFill>
          <a:blip r:embed="rId5">
            <a:extLst>
              <a:ext uri="{28A0092B-C50C-407E-A947-70E740481C1C}">
                <a14:useLocalDpi xmlns:a14="http://schemas.microsoft.com/office/drawing/2010/main" val="0"/>
              </a:ext>
            </a:extLst>
          </a:blip>
          <a:stretch>
            <a:fillRect/>
          </a:stretch>
        </p:blipFill>
        <p:spPr>
          <a:xfrm>
            <a:off x="9480376" y="4343400"/>
            <a:ext cx="2412000" cy="2438400"/>
          </a:xfrm>
          <a:prstGeom prst="rect">
            <a:avLst/>
          </a:prstGeom>
          <a:effectLst>
            <a:outerShdw blurRad="50800" dist="38100" dir="2700000" algn="tl" rotWithShape="0">
              <a:srgbClr val="000000">
                <a:alpha val="43000"/>
              </a:srgbClr>
            </a:outerShdw>
          </a:effectLst>
        </p:spPr>
      </p:pic>
      <p:sp>
        <p:nvSpPr>
          <p:cNvPr id="9" name="Rectangle 8"/>
          <p:cNvSpPr/>
          <p:nvPr/>
        </p:nvSpPr>
        <p:spPr>
          <a:xfrm>
            <a:off x="4246777" y="1286471"/>
            <a:ext cx="3698448" cy="1015663"/>
          </a:xfrm>
          <a:prstGeom prst="rect">
            <a:avLst/>
          </a:prstGeom>
          <a:noFill/>
          <a:ln>
            <a:noFill/>
          </a:ln>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x-none" sz="6000" b="1" cap="none" spc="50" dirty="0">
                <a:ln w="11430"/>
                <a:solidFill>
                  <a:schemeClr val="tx2">
                    <a:lumMod val="75000"/>
                  </a:schemeClr>
                </a:solidFill>
                <a:effectLst>
                  <a:outerShdw blurRad="76200" dist="50800" dir="5400000" algn="tl" rotWithShape="0">
                    <a:srgbClr val="000000">
                      <a:alpha val="65000"/>
                    </a:srgbClr>
                  </a:outerShdw>
                </a:effectLst>
                <a:latin typeface="+mj-lt"/>
              </a:rPr>
              <a:t>Dúvidas?</a:t>
            </a:r>
          </a:p>
        </p:txBody>
      </p:sp>
    </p:spTree>
  </p:cSld>
  <p:clrMapOvr>
    <a:masterClrMapping/>
  </p:clrMapOvr>
  <mc:AlternateContent xmlns:mc="http://schemas.openxmlformats.org/markup-compatibility/2006" xmlns:p14="http://schemas.microsoft.com/office/powerpoint/2010/main">
    <mc:Choice Requires="p14">
      <p:transition>
        <p14:flythrough/>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23" presetClass="entr" presetSubtype="16"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childTnLst>
                                </p:cTn>
                              </p:par>
                            </p:childTnLst>
                          </p:cTn>
                        </p:par>
                        <p:par>
                          <p:cTn id="15" fill="hold">
                            <p:stCondLst>
                              <p:cond delay="1000"/>
                            </p:stCondLst>
                            <p:childTnLst>
                              <p:par>
                                <p:cTn id="16" presetID="2" presetClass="entr" presetSubtype="4"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Custom Layout">
    <p:bg>
      <p:bgPr>
        <a:blipFill dpi="0" rotWithShape="1">
          <a:blip r:embed="rId2">
            <a:grayscl/>
          </a:blip>
          <a:srcRect/>
          <a:stretch>
            <a:fillRect l="-5000" r="-5000"/>
          </a:stretch>
        </a:blipFill>
        <a:effectLst/>
      </p:bgPr>
    </p:bg>
    <p:spTree>
      <p:nvGrpSpPr>
        <p:cNvPr id="1" name=""/>
        <p:cNvGrpSpPr/>
        <p:nvPr/>
      </p:nvGrpSpPr>
      <p:grpSpPr>
        <a:xfrm>
          <a:off x="0" y="0"/>
          <a:ext cx="0" cy="0"/>
          <a:chOff x="0" y="0"/>
          <a:chExt cx="0" cy="0"/>
        </a:xfrm>
      </p:grpSpPr>
      <p:pic>
        <p:nvPicPr>
          <p:cNvPr id="10" name="Picture 11" descr="Chã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33325"/>
            <a:ext cx="12192000" cy="2157984"/>
          </a:xfrm>
          <a:prstGeom prst="rect">
            <a:avLst/>
          </a:prstGeom>
        </p:spPr>
      </p:pic>
      <p:sp>
        <p:nvSpPr>
          <p:cNvPr id="9" name="Rectangle 8"/>
          <p:cNvSpPr/>
          <p:nvPr/>
        </p:nvSpPr>
        <p:spPr>
          <a:xfrm>
            <a:off x="0" y="1"/>
            <a:ext cx="12192000" cy="304800"/>
          </a:xfrm>
          <a:prstGeom prst="rect">
            <a:avLst/>
          </a:prstGeom>
          <a:solidFill>
            <a:schemeClr val="tx2">
              <a:alpha val="30000"/>
            </a:schemeClr>
          </a:solidFill>
          <a:ln>
            <a:noFill/>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a:p>
        </p:txBody>
      </p:sp>
      <p:sp>
        <p:nvSpPr>
          <p:cNvPr id="8" name="Content Placeholder 2"/>
          <p:cNvSpPr>
            <a:spLocks noGrp="1"/>
          </p:cNvSpPr>
          <p:nvPr>
            <p:ph idx="1"/>
          </p:nvPr>
        </p:nvSpPr>
        <p:spPr>
          <a:xfrm>
            <a:off x="203200" y="1524000"/>
            <a:ext cx="11785600" cy="518160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2" name="Title 1"/>
          <p:cNvSpPr>
            <a:spLocks noGrp="1"/>
          </p:cNvSpPr>
          <p:nvPr>
            <p:ph type="title"/>
          </p:nvPr>
        </p:nvSpPr>
        <p:spPr/>
        <p:txBody>
          <a:bodyPr/>
          <a:lstStyle/>
          <a:p>
            <a:r>
              <a:rPr lang="pt-BR"/>
              <a:t>Clique para editar estilo do título mestre</a:t>
            </a:r>
            <a:endParaRPr lang="en-US" dirty="0"/>
          </a:p>
        </p:txBody>
      </p:sp>
      <p:sp>
        <p:nvSpPr>
          <p:cNvPr id="4" name="Footer Placeholder 3"/>
          <p:cNvSpPr>
            <a:spLocks noGrp="1"/>
          </p:cNvSpPr>
          <p:nvPr>
            <p:ph type="ftr" sz="quarter" idx="11"/>
          </p:nvPr>
        </p:nvSpPr>
        <p:spPr/>
        <p:txBody>
          <a:bodyPr/>
          <a:lstStyle/>
          <a:p>
            <a:pPr>
              <a:defRPr/>
            </a:pPr>
            <a:r>
              <a:rPr lang="pt-BR"/>
              <a:t>Engenharia de Software I</a:t>
            </a:r>
          </a:p>
        </p:txBody>
      </p:sp>
      <p:sp>
        <p:nvSpPr>
          <p:cNvPr id="5" name="Slide Number Placeholder 4"/>
          <p:cNvSpPr>
            <a:spLocks noGrp="1"/>
          </p:cNvSpPr>
          <p:nvPr>
            <p:ph type="sldNum" sz="quarter" idx="12"/>
          </p:nvPr>
        </p:nvSpPr>
        <p:spPr/>
        <p:txBody>
          <a:bodyPr/>
          <a:lstStyle/>
          <a:p>
            <a:pPr>
              <a:defRPr/>
            </a:pPr>
            <a:fld id="{825BDB89-DDF9-4865-8231-79ECC92A095A}" type="slidenum">
              <a:rPr lang="pt-BR" smtClean="0"/>
              <a:pPr>
                <a:defRPr/>
              </a:pPr>
              <a:t>‹nº›</a:t>
            </a:fld>
            <a:endParaRPr lang="pt-BR"/>
          </a:p>
        </p:txBody>
      </p:sp>
      <p:pic>
        <p:nvPicPr>
          <p:cNvPr id="6" name="Picture 5" descr="magnify_question_mark_800_clr.png"/>
          <p:cNvPicPr>
            <a:picLocks/>
          </p:cNvPicPr>
          <p:nvPr/>
        </p:nvPicPr>
        <p:blipFill>
          <a:blip r:embed="rId4">
            <a:extLst>
              <a:ext uri="{28A0092B-C50C-407E-A947-70E740481C1C}">
                <a14:useLocalDpi xmlns:a14="http://schemas.microsoft.com/office/drawing/2010/main" val="0"/>
              </a:ext>
            </a:extLst>
          </a:blip>
          <a:stretch>
            <a:fillRect/>
          </a:stretch>
        </p:blipFill>
        <p:spPr>
          <a:xfrm>
            <a:off x="6096000" y="3429000"/>
            <a:ext cx="6094800" cy="3429000"/>
          </a:xfrm>
          <a:prstGeom prst="rect">
            <a:avLst/>
          </a:prstGeom>
        </p:spPr>
      </p:pic>
      <p:sp>
        <p:nvSpPr>
          <p:cNvPr id="7" name="TextBox 6"/>
          <p:cNvSpPr txBox="1"/>
          <p:nvPr/>
        </p:nvSpPr>
        <p:spPr>
          <a:xfrm>
            <a:off x="-1676400" y="1041400"/>
            <a:ext cx="184731" cy="400110"/>
          </a:xfrm>
          <a:prstGeom prst="rect">
            <a:avLst/>
          </a:prstGeom>
          <a:noFill/>
        </p:spPr>
        <p:txBody>
          <a:bodyPr wrap="none" rtlCol="0">
            <a:spAutoFit/>
          </a:bodyPr>
          <a:lstStyle/>
          <a:p>
            <a:endParaRPr lang="en-US" sz="2000"/>
          </a:p>
        </p:txBody>
      </p:sp>
    </p:spTree>
  </p:cSld>
  <p:clrMapOvr>
    <a:masterClrMapping/>
  </p:clrMapOvr>
  <mc:AlternateContent xmlns:mc="http://schemas.openxmlformats.org/markup-compatibility/2006" xmlns:p14="http://schemas.microsoft.com/office/powerpoint/2010/main">
    <mc:Choice Requires="p14">
      <p:transition>
        <p14:flythrough/>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transition="in" filter="fade">
                                      <p:cBhvr>
                                        <p:cTn id="9" dur="10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37" presetClass="entr" presetSubtype="0" fill="hold" grpId="0"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900" decel="100000" fill="hold"/>
                                        <p:tgtEl>
                                          <p:spTgt spid="8">
                                            <p:txEl>
                                              <p:pRg st="0" end="0"/>
                                            </p:txEl>
                                          </p:spTgt>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8">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37" presetClass="entr" presetSubtype="0" fill="hold" grpId="0"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fade">
                                      <p:cBhvr>
                                        <p:cTn id="22" dur="1000"/>
                                        <p:tgtEl>
                                          <p:spTgt spid="8">
                                            <p:txEl>
                                              <p:pRg st="1" end="1"/>
                                            </p:txEl>
                                          </p:spTgt>
                                        </p:tgtEl>
                                      </p:cBhvr>
                                    </p:animEffect>
                                    <p:anim calcmode="lin" valueType="num">
                                      <p:cBhvr>
                                        <p:cTn id="23"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4" dur="900" decel="100000" fill="hold"/>
                                        <p:tgtEl>
                                          <p:spTgt spid="8">
                                            <p:txEl>
                                              <p:pRg st="1" end="1"/>
                                            </p:txEl>
                                          </p:spTgt>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8">
                                            <p:txEl>
                                              <p:pRg st="1" end="1"/>
                                            </p:txEl>
                                          </p:spTgt>
                                        </p:tgtEl>
                                        <p:attrNameLst>
                                          <p:attrName>ppt_y</p:attrName>
                                        </p:attrNameLst>
                                      </p:cBhvr>
                                      <p:tavLst>
                                        <p:tav tm="0">
                                          <p:val>
                                            <p:strVal val="#ppt_y-.03"/>
                                          </p:val>
                                        </p:tav>
                                        <p:tav tm="100000">
                                          <p:val>
                                            <p:strVal val="#ppt_y"/>
                                          </p:val>
                                        </p:tav>
                                      </p:tavLst>
                                    </p:anim>
                                  </p:childTnLst>
                                </p:cTn>
                              </p:par>
                            </p:childTnLst>
                          </p:cTn>
                        </p:par>
                        <p:par>
                          <p:cTn id="26" fill="hold">
                            <p:stCondLst>
                              <p:cond delay="1000"/>
                            </p:stCondLst>
                            <p:childTnLst>
                              <p:par>
                                <p:cTn id="27" presetID="37" presetClass="entr" presetSubtype="0" fill="hold" grpId="0" nodeType="afterEffect">
                                  <p:stCondLst>
                                    <p:cond delay="0"/>
                                  </p:stCondLst>
                                  <p:childTnLst>
                                    <p:set>
                                      <p:cBhvr>
                                        <p:cTn id="28" dur="1" fill="hold">
                                          <p:stCondLst>
                                            <p:cond delay="0"/>
                                          </p:stCondLst>
                                        </p:cTn>
                                        <p:tgtEl>
                                          <p:spTgt spid="8">
                                            <p:txEl>
                                              <p:pRg st="2" end="2"/>
                                            </p:txEl>
                                          </p:spTgt>
                                        </p:tgtEl>
                                        <p:attrNameLst>
                                          <p:attrName>style.visibility</p:attrName>
                                        </p:attrNameLst>
                                      </p:cBhvr>
                                      <p:to>
                                        <p:strVal val="visible"/>
                                      </p:to>
                                    </p:set>
                                    <p:animEffect transition="in" filter="fade">
                                      <p:cBhvr>
                                        <p:cTn id="29" dur="1000"/>
                                        <p:tgtEl>
                                          <p:spTgt spid="8">
                                            <p:txEl>
                                              <p:pRg st="2" end="2"/>
                                            </p:txEl>
                                          </p:spTgt>
                                        </p:tgtEl>
                                      </p:cBhvr>
                                    </p:animEffect>
                                    <p:anim calcmode="lin" valueType="num">
                                      <p:cBhvr>
                                        <p:cTn id="30"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31" dur="900" decel="100000" fill="hold"/>
                                        <p:tgtEl>
                                          <p:spTgt spid="8">
                                            <p:txEl>
                                              <p:pRg st="2" end="2"/>
                                            </p:txEl>
                                          </p:spTgt>
                                        </p:tgtEl>
                                        <p:attrNameLst>
                                          <p:attrName>ppt_y</p:attrName>
                                        </p:attrNameLst>
                                      </p:cBhvr>
                                      <p:tavLst>
                                        <p:tav tm="0">
                                          <p:val>
                                            <p:strVal val="#ppt_y+1"/>
                                          </p:val>
                                        </p:tav>
                                        <p:tav tm="100000">
                                          <p:val>
                                            <p:strVal val="#ppt_y-.03"/>
                                          </p:val>
                                        </p:tav>
                                      </p:tavLst>
                                    </p:anim>
                                    <p:anim calcmode="lin" valueType="num">
                                      <p:cBhvr>
                                        <p:cTn id="32" dur="100" accel="100000" fill="hold">
                                          <p:stCondLst>
                                            <p:cond delay="900"/>
                                          </p:stCondLst>
                                        </p:cTn>
                                        <p:tgtEl>
                                          <p:spTgt spid="8">
                                            <p:txEl>
                                              <p:pRg st="2" end="2"/>
                                            </p:txEl>
                                          </p:spTgt>
                                        </p:tgtEl>
                                        <p:attrNameLst>
                                          <p:attrName>ppt_y</p:attrName>
                                        </p:attrNameLst>
                                      </p:cBhvr>
                                      <p:tavLst>
                                        <p:tav tm="0">
                                          <p:val>
                                            <p:strVal val="#ppt_y-.03"/>
                                          </p:val>
                                        </p:tav>
                                        <p:tav tm="100000">
                                          <p:val>
                                            <p:strVal val="#ppt_y"/>
                                          </p:val>
                                        </p:tav>
                                      </p:tavLst>
                                    </p:anim>
                                  </p:childTnLst>
                                </p:cTn>
                              </p:par>
                            </p:childTnLst>
                          </p:cTn>
                        </p:par>
                        <p:par>
                          <p:cTn id="33" fill="hold">
                            <p:stCondLst>
                              <p:cond delay="2000"/>
                            </p:stCondLst>
                            <p:childTnLst>
                              <p:par>
                                <p:cTn id="34" presetID="37" presetClass="entr" presetSubtype="0" fill="hold" grpId="0" nodeType="afterEffect">
                                  <p:stCondLst>
                                    <p:cond delay="0"/>
                                  </p:stCondLst>
                                  <p:childTnLst>
                                    <p:set>
                                      <p:cBhvr>
                                        <p:cTn id="35" dur="1" fill="hold">
                                          <p:stCondLst>
                                            <p:cond delay="0"/>
                                          </p:stCondLst>
                                        </p:cTn>
                                        <p:tgtEl>
                                          <p:spTgt spid="8">
                                            <p:txEl>
                                              <p:pRg st="3" end="3"/>
                                            </p:txEl>
                                          </p:spTgt>
                                        </p:tgtEl>
                                        <p:attrNameLst>
                                          <p:attrName>style.visibility</p:attrName>
                                        </p:attrNameLst>
                                      </p:cBhvr>
                                      <p:to>
                                        <p:strVal val="visible"/>
                                      </p:to>
                                    </p:set>
                                    <p:animEffect transition="in" filter="fade">
                                      <p:cBhvr>
                                        <p:cTn id="36" dur="1000"/>
                                        <p:tgtEl>
                                          <p:spTgt spid="8">
                                            <p:txEl>
                                              <p:pRg st="3" end="3"/>
                                            </p:txEl>
                                          </p:spTgt>
                                        </p:tgtEl>
                                      </p:cBhvr>
                                    </p:animEffect>
                                    <p:anim calcmode="lin" valueType="num">
                                      <p:cBhvr>
                                        <p:cTn id="37"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8" dur="900" decel="100000" fill="hold"/>
                                        <p:tgtEl>
                                          <p:spTgt spid="8">
                                            <p:txEl>
                                              <p:pRg st="3" end="3"/>
                                            </p:txEl>
                                          </p:spTgt>
                                        </p:tgtEl>
                                        <p:attrNameLst>
                                          <p:attrName>ppt_y</p:attrName>
                                        </p:attrNameLst>
                                      </p:cBhvr>
                                      <p:tavLst>
                                        <p:tav tm="0">
                                          <p:val>
                                            <p:strVal val="#ppt_y+1"/>
                                          </p:val>
                                        </p:tav>
                                        <p:tav tm="100000">
                                          <p:val>
                                            <p:strVal val="#ppt_y-.03"/>
                                          </p:val>
                                        </p:tav>
                                      </p:tavLst>
                                    </p:anim>
                                    <p:anim calcmode="lin" valueType="num">
                                      <p:cBhvr>
                                        <p:cTn id="39" dur="100" accel="100000" fill="hold">
                                          <p:stCondLst>
                                            <p:cond delay="900"/>
                                          </p:stCondLst>
                                        </p:cTn>
                                        <p:tgtEl>
                                          <p:spTgt spid="8">
                                            <p:txEl>
                                              <p:pRg st="3" end="3"/>
                                            </p:txEl>
                                          </p:spTgt>
                                        </p:tgtEl>
                                        <p:attrNameLst>
                                          <p:attrName>ppt_y</p:attrName>
                                        </p:attrNameLst>
                                      </p:cBhvr>
                                      <p:tavLst>
                                        <p:tav tm="0">
                                          <p:val>
                                            <p:strVal val="#ppt_y-.03"/>
                                          </p:val>
                                        </p:tav>
                                        <p:tav tm="100000">
                                          <p:val>
                                            <p:strVal val="#ppt_y"/>
                                          </p:val>
                                        </p:tav>
                                      </p:tavLst>
                                    </p:anim>
                                  </p:childTnLst>
                                </p:cTn>
                              </p:par>
                            </p:childTnLst>
                          </p:cTn>
                        </p:par>
                        <p:par>
                          <p:cTn id="40" fill="hold">
                            <p:stCondLst>
                              <p:cond delay="3000"/>
                            </p:stCondLst>
                            <p:childTnLst>
                              <p:par>
                                <p:cTn id="41" presetID="37" presetClass="entr" presetSubtype="0" fill="hold" grpId="0" nodeType="after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animEffect transition="in" filter="fade">
                                      <p:cBhvr>
                                        <p:cTn id="43" dur="1000"/>
                                        <p:tgtEl>
                                          <p:spTgt spid="8">
                                            <p:txEl>
                                              <p:pRg st="4" end="4"/>
                                            </p:txEl>
                                          </p:spTgt>
                                        </p:tgtEl>
                                      </p:cBhvr>
                                    </p:animEffect>
                                    <p:anim calcmode="lin" valueType="num">
                                      <p:cBhvr>
                                        <p:cTn id="44"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45" dur="900" decel="100000" fill="hold"/>
                                        <p:tgtEl>
                                          <p:spTgt spid="8">
                                            <p:txEl>
                                              <p:pRg st="4" end="4"/>
                                            </p:txEl>
                                          </p:spTgt>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8">
                                            <p:txEl>
                                              <p:pRg st="4" end="4"/>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37"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ppt_x</p:attrName>
                        </p:attrNameLst>
                      </p:cBhvr>
                      <p:tavLst>
                        <p:tav tm="0">
                          <p:val>
                            <p:strVal val="#ppt_x"/>
                          </p:val>
                        </p:tav>
                        <p:tav tm="100000">
                          <p:val>
                            <p:strVal val="#ppt_x"/>
                          </p:val>
                        </p:tav>
                      </p:tavLst>
                    </p:anim>
                    <p:anim calcmode="lin" valueType="num">
                      <p:cBhvr>
                        <p:cTn dur="900" decel="100000" fill="hold"/>
                        <p:tgtEl>
                          <p:spTgt spid="8"/>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tnLst>
          </p:tmpl>
          <p:tmpl lvl="2">
            <p:tnLst>
              <p:par>
                <p:cTn presetID="37"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ppt_x</p:attrName>
                        </p:attrNameLst>
                      </p:cBhvr>
                      <p:tavLst>
                        <p:tav tm="0">
                          <p:val>
                            <p:strVal val="#ppt_x"/>
                          </p:val>
                        </p:tav>
                        <p:tav tm="100000">
                          <p:val>
                            <p:strVal val="#ppt_x"/>
                          </p:val>
                        </p:tav>
                      </p:tavLst>
                    </p:anim>
                    <p:anim calcmode="lin" valueType="num">
                      <p:cBhvr>
                        <p:cTn dur="900" decel="100000" fill="hold"/>
                        <p:tgtEl>
                          <p:spTgt spid="8"/>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tnLst>
          </p:tmpl>
          <p:tmpl lvl="3">
            <p:tnLst>
              <p:par>
                <p:cTn presetID="37"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ppt_x</p:attrName>
                        </p:attrNameLst>
                      </p:cBhvr>
                      <p:tavLst>
                        <p:tav tm="0">
                          <p:val>
                            <p:strVal val="#ppt_x"/>
                          </p:val>
                        </p:tav>
                        <p:tav tm="100000">
                          <p:val>
                            <p:strVal val="#ppt_x"/>
                          </p:val>
                        </p:tav>
                      </p:tavLst>
                    </p:anim>
                    <p:anim calcmode="lin" valueType="num">
                      <p:cBhvr>
                        <p:cTn dur="900" decel="100000" fill="hold"/>
                        <p:tgtEl>
                          <p:spTgt spid="8"/>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tnLst>
          </p:tmpl>
          <p:tmpl lvl="4">
            <p:tnLst>
              <p:par>
                <p:cTn presetID="37"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ppt_x</p:attrName>
                        </p:attrNameLst>
                      </p:cBhvr>
                      <p:tavLst>
                        <p:tav tm="0">
                          <p:val>
                            <p:strVal val="#ppt_x"/>
                          </p:val>
                        </p:tav>
                        <p:tav tm="100000">
                          <p:val>
                            <p:strVal val="#ppt_x"/>
                          </p:val>
                        </p:tav>
                      </p:tavLst>
                    </p:anim>
                    <p:anim calcmode="lin" valueType="num">
                      <p:cBhvr>
                        <p:cTn dur="900" decel="100000" fill="hold"/>
                        <p:tgtEl>
                          <p:spTgt spid="8"/>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tnLst>
          </p:tmpl>
          <p:tmpl lvl="5">
            <p:tnLst>
              <p:par>
                <p:cTn presetID="37"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ppt_x</p:attrName>
                        </p:attrNameLst>
                      </p:cBhvr>
                      <p:tavLst>
                        <p:tav tm="0">
                          <p:val>
                            <p:strVal val="#ppt_x"/>
                          </p:val>
                        </p:tav>
                        <p:tav tm="100000">
                          <p:val>
                            <p:strVal val="#ppt_x"/>
                          </p:val>
                        </p:tav>
                      </p:tavLst>
                    </p:anim>
                    <p:anim calcmode="lin" valueType="num">
                      <p:cBhvr>
                        <p:cTn dur="900" decel="100000" fill="hold"/>
                        <p:tgtEl>
                          <p:spTgt spid="8"/>
                        </p:tgtEl>
                        <p:attrNameLst>
                          <p:attrName>ppt_y</p:attrName>
                        </p:attrNameLst>
                      </p:cBhvr>
                      <p:tavLst>
                        <p:tav tm="0">
                          <p:val>
                            <p:strVal val="#ppt_y+1"/>
                          </p:val>
                        </p:tav>
                        <p:tav tm="100000">
                          <p:val>
                            <p:strVal val="#ppt_y-.03"/>
                          </p:val>
                        </p:tav>
                      </p:tavLst>
                    </p:anim>
                    <p:anim calcmode="lin" valueType="num">
                      <p:cBhvr>
                        <p:cTn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3200" y="406400"/>
            <a:ext cx="11785600" cy="965200"/>
          </a:xfrm>
          <a:prstGeom prst="rect">
            <a:avLst/>
          </a:prstGeom>
        </p:spPr>
        <p:txBody>
          <a:bodyPr vert="horz" lIns="91440" tIns="45720" rIns="91440" bIns="45720" rtlCol="0" anchor="ctr">
            <a:normAutofit/>
            <a:scene3d>
              <a:camera prst="orthographicFront"/>
              <a:lightRig rig="flat" dir="tl">
                <a:rot lat="0" lon="0" rev="6600000"/>
              </a:lightRig>
            </a:scene3d>
            <a:sp3d extrusionH="25400" contourW="8890">
              <a:bevelT w="38100" h="31750"/>
              <a:contourClr>
                <a:schemeClr val="accent2">
                  <a:shade val="75000"/>
                </a:schemeClr>
              </a:contourClr>
            </a:sp3d>
          </a:bodyPr>
          <a:lstStyle/>
          <a:p>
            <a:endParaRPr lang="en-US" dirty="0"/>
          </a:p>
        </p:txBody>
      </p:sp>
      <p:sp>
        <p:nvSpPr>
          <p:cNvPr id="1028" name="Text Placeholder 2"/>
          <p:cNvSpPr>
            <a:spLocks noGrp="1"/>
          </p:cNvSpPr>
          <p:nvPr>
            <p:ph type="body" idx="1"/>
          </p:nvPr>
        </p:nvSpPr>
        <p:spPr bwMode="auto">
          <a:xfrm>
            <a:off x="203200" y="1524000"/>
            <a:ext cx="11785600" cy="518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endParaRPr lang="en-US" dirty="0"/>
          </a:p>
        </p:txBody>
      </p:sp>
      <p:sp>
        <p:nvSpPr>
          <p:cNvPr id="5" name="Footer Placeholder 4"/>
          <p:cNvSpPr>
            <a:spLocks noGrp="1"/>
          </p:cNvSpPr>
          <p:nvPr>
            <p:ph type="ftr" sz="quarter" idx="3"/>
          </p:nvPr>
        </p:nvSpPr>
        <p:spPr>
          <a:xfrm>
            <a:off x="203200" y="19052"/>
            <a:ext cx="10464800" cy="285749"/>
          </a:xfrm>
          <a:prstGeom prst="rect">
            <a:avLst/>
          </a:prstGeom>
        </p:spPr>
        <p:txBody>
          <a:bodyPr vert="horz" lIns="91440" tIns="45720" rIns="91440" bIns="45720" rtlCol="0" anchor="ctr"/>
          <a:lstStyle>
            <a:lvl1pPr algn="ctr">
              <a:defRPr sz="1200" spc="0">
                <a:solidFill>
                  <a:schemeClr val="tx1"/>
                </a:solidFill>
                <a:latin typeface="+mj-lt"/>
              </a:defRPr>
            </a:lvl1pPr>
          </a:lstStyle>
          <a:p>
            <a:pPr>
              <a:defRPr/>
            </a:pPr>
            <a:r>
              <a:rPr lang="pt-BR"/>
              <a:t>Engenharia de Software I</a:t>
            </a:r>
          </a:p>
        </p:txBody>
      </p:sp>
      <p:sp>
        <p:nvSpPr>
          <p:cNvPr id="6" name="Slide Number Placeholder 5"/>
          <p:cNvSpPr>
            <a:spLocks noGrp="1"/>
          </p:cNvSpPr>
          <p:nvPr>
            <p:ph type="sldNum" sz="quarter" idx="4"/>
          </p:nvPr>
        </p:nvSpPr>
        <p:spPr>
          <a:xfrm>
            <a:off x="10871200" y="19051"/>
            <a:ext cx="1117600" cy="285750"/>
          </a:xfrm>
          <a:prstGeom prst="rect">
            <a:avLst/>
          </a:prstGeom>
        </p:spPr>
        <p:txBody>
          <a:bodyPr vert="horz" lIns="91440" tIns="45720" rIns="91440" bIns="45720" rtlCol="0" anchor="ctr"/>
          <a:lstStyle>
            <a:lvl1pPr algn="r">
              <a:defRPr sz="1200" b="0" spc="0">
                <a:solidFill>
                  <a:srgbClr val="292934"/>
                </a:solidFill>
                <a:latin typeface="+mj-lt"/>
              </a:defRPr>
            </a:lvl1pPr>
          </a:lstStyle>
          <a:p>
            <a:pPr>
              <a:defRPr/>
            </a:pPr>
            <a:fld id="{825BDB89-DDF9-4865-8231-79ECC92A095A}" type="slidenum">
              <a:rPr lang="pt-BR" smtClean="0"/>
              <a:pPr>
                <a:defRPr/>
              </a:pPr>
              <a:t>‹nº›</a:t>
            </a:fld>
            <a:endParaRPr lang="pt-BR"/>
          </a:p>
        </p:txBody>
      </p:sp>
    </p:spTree>
    <p:extLst>
      <p:ext uri="{BB962C8B-B14F-4D97-AF65-F5344CB8AC3E}">
        <p14:creationId xmlns:p14="http://schemas.microsoft.com/office/powerpoint/2010/main" val="1061605237"/>
      </p:ext>
    </p:extLst>
  </p:cSld>
  <p:clrMap bg1="lt1" tx1="dk1" bg2="lt2" tx2="dk2" accent1="accent1" accent2="accent2" accent3="accent3" accent4="accent4" accent5="accent5" accent6="accent6" hlink="hlink" folHlink="folHlink"/>
  <p:sldLayoutIdLst>
    <p:sldLayoutId id="2147484430" r:id="rId1"/>
    <p:sldLayoutId id="2147484431" r:id="rId2"/>
    <p:sldLayoutId id="2147484432" r:id="rId3"/>
    <p:sldLayoutId id="2147484433" r:id="rId4"/>
    <p:sldLayoutId id="2147484434" r:id="rId5"/>
    <p:sldLayoutId id="2147484435" r:id="rId6"/>
    <p:sldLayoutId id="2147484436" r:id="rId7"/>
    <p:sldLayoutId id="2147484437" r:id="rId8"/>
    <p:sldLayoutId id="2147484438" r:id="rId9"/>
    <p:sldLayoutId id="2147484439" r:id="rId10"/>
  </p:sldLayoutIdLst>
  <mc:AlternateContent xmlns:mc="http://schemas.openxmlformats.org/markup-compatibility/2006" xmlns:p14="http://schemas.microsoft.com/office/powerpoint/2010/main">
    <mc:Choice Requires="p14">
      <p:transition spd="slow" p14:dur="800">
        <p14:flythrough/>
      </p:transition>
    </mc:Choice>
    <mc:Fallback xmlns="">
      <p:transition xmlns:p14="http://schemas.microsoft.com/office/powerpoint/2010/main" spd="slow">
        <p:fade/>
      </p:transition>
    </mc:Fallback>
  </mc:AlternateContent>
  <p:hf hdr="0" dt="0"/>
  <p:txStyles>
    <p:titleStyle>
      <a:lvl1pPr algn="l" rtl="0" eaLnBrk="1" fontAlgn="base" hangingPunct="1">
        <a:spcBef>
          <a:spcPct val="0"/>
        </a:spcBef>
        <a:spcAft>
          <a:spcPct val="0"/>
        </a:spcAft>
        <a:defRPr lang="en-US" sz="4000" b="0" kern="1200" cap="none" spc="0" dirty="0">
          <a:ln w="11430"/>
          <a:solidFill>
            <a:schemeClr val="accent6"/>
          </a:solidFill>
          <a:effectLst>
            <a:outerShdw blurRad="50800" dist="39000" dir="5460000" algn="tl">
              <a:srgbClr val="000000">
                <a:alpha val="38000"/>
              </a:srgbClr>
            </a:outerShdw>
          </a:effectLst>
          <a:latin typeface="+mj-lt"/>
          <a:ea typeface="+mj-ea"/>
          <a:cs typeface="+mj-cs"/>
        </a:defRPr>
      </a:lvl1pPr>
      <a:lvl2pPr algn="l" rtl="0" eaLnBrk="1" fontAlgn="base" hangingPunct="1">
        <a:spcBef>
          <a:spcPct val="0"/>
        </a:spcBef>
        <a:spcAft>
          <a:spcPct val="0"/>
        </a:spcAft>
        <a:defRPr sz="4000">
          <a:solidFill>
            <a:schemeClr val="tx2"/>
          </a:solidFill>
          <a:latin typeface="Arial" charset="0"/>
        </a:defRPr>
      </a:lvl2pPr>
      <a:lvl3pPr algn="l" rtl="0" eaLnBrk="1" fontAlgn="base" hangingPunct="1">
        <a:spcBef>
          <a:spcPct val="0"/>
        </a:spcBef>
        <a:spcAft>
          <a:spcPct val="0"/>
        </a:spcAft>
        <a:defRPr sz="4000">
          <a:solidFill>
            <a:schemeClr val="tx2"/>
          </a:solidFill>
          <a:latin typeface="Arial" charset="0"/>
        </a:defRPr>
      </a:lvl3pPr>
      <a:lvl4pPr algn="l" rtl="0" eaLnBrk="1" fontAlgn="base" hangingPunct="1">
        <a:spcBef>
          <a:spcPct val="0"/>
        </a:spcBef>
        <a:spcAft>
          <a:spcPct val="0"/>
        </a:spcAft>
        <a:defRPr sz="4000">
          <a:solidFill>
            <a:schemeClr val="tx2"/>
          </a:solidFill>
          <a:latin typeface="Arial" charset="0"/>
        </a:defRPr>
      </a:lvl4pPr>
      <a:lvl5pPr algn="l" rtl="0" eaLnBrk="1" fontAlgn="base" hangingPunct="1">
        <a:spcBef>
          <a:spcPct val="0"/>
        </a:spcBef>
        <a:spcAft>
          <a:spcPct val="0"/>
        </a:spcAft>
        <a:defRPr sz="4000">
          <a:solidFill>
            <a:schemeClr val="tx2"/>
          </a:solidFill>
          <a:latin typeface="Arial" charset="0"/>
        </a:defRPr>
      </a:lvl5pPr>
      <a:lvl6pPr marL="457200" algn="l" rtl="0" eaLnBrk="1" fontAlgn="base" hangingPunct="1">
        <a:spcBef>
          <a:spcPct val="0"/>
        </a:spcBef>
        <a:spcAft>
          <a:spcPct val="0"/>
        </a:spcAft>
        <a:defRPr sz="4000">
          <a:solidFill>
            <a:schemeClr val="tx2"/>
          </a:solidFill>
          <a:latin typeface="Arial" charset="0"/>
        </a:defRPr>
      </a:lvl6pPr>
      <a:lvl7pPr marL="914400" algn="l" rtl="0" eaLnBrk="1" fontAlgn="base" hangingPunct="1">
        <a:spcBef>
          <a:spcPct val="0"/>
        </a:spcBef>
        <a:spcAft>
          <a:spcPct val="0"/>
        </a:spcAft>
        <a:defRPr sz="4000">
          <a:solidFill>
            <a:schemeClr val="tx2"/>
          </a:solidFill>
          <a:latin typeface="Arial" charset="0"/>
        </a:defRPr>
      </a:lvl7pPr>
      <a:lvl8pPr marL="1371600" algn="l" rtl="0" eaLnBrk="1" fontAlgn="base" hangingPunct="1">
        <a:spcBef>
          <a:spcPct val="0"/>
        </a:spcBef>
        <a:spcAft>
          <a:spcPct val="0"/>
        </a:spcAft>
        <a:defRPr sz="4000">
          <a:solidFill>
            <a:schemeClr val="tx2"/>
          </a:solidFill>
          <a:latin typeface="Arial" charset="0"/>
        </a:defRPr>
      </a:lvl8pPr>
      <a:lvl9pPr marL="1828800" algn="l" rtl="0" eaLnBrk="1" fontAlgn="base" hangingPunct="1">
        <a:spcBef>
          <a:spcPct val="0"/>
        </a:spcBef>
        <a:spcAft>
          <a:spcPct val="0"/>
        </a:spcAft>
        <a:defRPr sz="4000">
          <a:solidFill>
            <a:schemeClr val="tx2"/>
          </a:solidFill>
          <a:latin typeface="Arial" charset="0"/>
        </a:defRPr>
      </a:lvl9pPr>
    </p:titleStyle>
    <p:bodyStyle>
      <a:lvl1pPr marL="182563" indent="-182563" algn="l" rtl="0" eaLnBrk="1" fontAlgn="base" hangingPunct="1">
        <a:spcBef>
          <a:spcPct val="20000"/>
        </a:spcBef>
        <a:spcAft>
          <a:spcPct val="0"/>
        </a:spcAft>
        <a:buClr>
          <a:schemeClr val="accent1"/>
        </a:buClr>
        <a:buSzPct val="85000"/>
        <a:buFont typeface="Arial" charset="0"/>
        <a:buChar char="•"/>
        <a:defRPr sz="2400" kern="1200">
          <a:solidFill>
            <a:schemeClr val="tx1"/>
          </a:solidFill>
          <a:effectLst>
            <a:outerShdw blurRad="50800" dist="38100" dir="2700000" algn="tl" rotWithShape="0">
              <a:prstClr val="black">
                <a:alpha val="40000"/>
              </a:prstClr>
            </a:outerShdw>
          </a:effectLst>
          <a:latin typeface="+mn-lt"/>
          <a:ea typeface="+mn-ea"/>
          <a:cs typeface="+mn-cs"/>
        </a:defRPr>
      </a:lvl1pPr>
      <a:lvl2pPr marL="457200" indent="-182563" algn="l" rtl="0" eaLnBrk="1" fontAlgn="base" hangingPunct="1">
        <a:spcBef>
          <a:spcPct val="20000"/>
        </a:spcBef>
        <a:spcAft>
          <a:spcPct val="0"/>
        </a:spcAft>
        <a:buClr>
          <a:schemeClr val="accent1"/>
        </a:buClr>
        <a:buSzPct val="85000"/>
        <a:buFont typeface="Arial" charset="0"/>
        <a:buChar char="•"/>
        <a:defRPr sz="2000" kern="1200">
          <a:solidFill>
            <a:schemeClr val="tx1"/>
          </a:solidFill>
          <a:effectLst>
            <a:outerShdw blurRad="50800" dist="38100" dir="2700000" algn="tl" rotWithShape="0">
              <a:prstClr val="black">
                <a:alpha val="40000"/>
              </a:prstClr>
            </a:outerShdw>
          </a:effectLst>
          <a:latin typeface="+mn-lt"/>
          <a:ea typeface="+mn-ea"/>
          <a:cs typeface="+mn-cs"/>
        </a:defRPr>
      </a:lvl2pPr>
      <a:lvl3pPr marL="730250" indent="-182563" algn="l" rtl="0" eaLnBrk="1" fontAlgn="base" hangingPunct="1">
        <a:spcBef>
          <a:spcPct val="20000"/>
        </a:spcBef>
        <a:spcAft>
          <a:spcPct val="0"/>
        </a:spcAft>
        <a:buClr>
          <a:schemeClr val="accent1"/>
        </a:buClr>
        <a:buSzPct val="90000"/>
        <a:buFont typeface="Arial" charset="0"/>
        <a:buChar char="•"/>
        <a:defRPr kern="1200">
          <a:solidFill>
            <a:schemeClr val="tx1"/>
          </a:solidFill>
          <a:effectLst>
            <a:outerShdw blurRad="50800" dist="38100" dir="2700000" algn="tl" rotWithShape="0">
              <a:prstClr val="black">
                <a:alpha val="40000"/>
              </a:prstClr>
            </a:outerShdw>
          </a:effectLst>
          <a:latin typeface="+mn-lt"/>
          <a:ea typeface="+mn-ea"/>
          <a:cs typeface="+mn-cs"/>
        </a:defRPr>
      </a:lvl3pPr>
      <a:lvl4pPr marL="1004888" indent="-182563" algn="l" rtl="0" eaLnBrk="1" fontAlgn="base" hangingPunct="1">
        <a:spcBef>
          <a:spcPct val="20000"/>
        </a:spcBef>
        <a:spcAft>
          <a:spcPct val="0"/>
        </a:spcAft>
        <a:buClr>
          <a:schemeClr val="accent1"/>
        </a:buClr>
        <a:buFont typeface="Arial" charset="0"/>
        <a:buChar char="•"/>
        <a:defRPr sz="1600" kern="1200">
          <a:solidFill>
            <a:schemeClr val="tx1"/>
          </a:solidFill>
          <a:effectLst>
            <a:outerShdw blurRad="50800" dist="38100" dir="2700000" algn="tl" rotWithShape="0">
              <a:prstClr val="black">
                <a:alpha val="40000"/>
              </a:prstClr>
            </a:outerShdw>
          </a:effectLst>
          <a:latin typeface="+mn-lt"/>
          <a:ea typeface="+mn-ea"/>
          <a:cs typeface="+mn-cs"/>
        </a:defRPr>
      </a:lvl4pPr>
      <a:lvl5pPr marL="1187450" indent="-136525" algn="l" rtl="0" eaLnBrk="1" fontAlgn="base" hangingPunct="1">
        <a:spcBef>
          <a:spcPct val="20000"/>
        </a:spcBef>
        <a:spcAft>
          <a:spcPct val="0"/>
        </a:spcAft>
        <a:buClr>
          <a:schemeClr val="accent1"/>
        </a:buClr>
        <a:buSzPct val="100000"/>
        <a:buFont typeface="Arial" charset="0"/>
        <a:buChar char="•"/>
        <a:defRPr sz="1400" kern="1200">
          <a:solidFill>
            <a:schemeClr val="tx1"/>
          </a:solidFill>
          <a:effectLst>
            <a:outerShdw blurRad="50800" dist="38100" dir="2700000" algn="tl" rotWithShape="0">
              <a:prstClr val="black">
                <a:alpha val="40000"/>
              </a:prstClr>
            </a:outerShdw>
          </a:effectLst>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pPr fontAlgn="auto">
              <a:spcAft>
                <a:spcPts val="0"/>
              </a:spcAft>
              <a:defRPr/>
            </a:pPr>
            <a:r>
              <a:rPr lang="pt-BR" dirty="0">
                <a:effectLst>
                  <a:outerShdw blurRad="38100" dist="38100" dir="2700000" algn="tl">
                    <a:srgbClr val="000000">
                      <a:alpha val="43137"/>
                    </a:srgbClr>
                  </a:outerShdw>
                </a:effectLst>
              </a:rPr>
              <a:t>Engenharia de Software </a:t>
            </a:r>
            <a:r>
              <a:rPr lang="pt-BR" dirty="0" err="1">
                <a:effectLst>
                  <a:outerShdw blurRad="38100" dist="38100" dir="2700000" algn="tl">
                    <a:srgbClr val="000000">
                      <a:alpha val="43137"/>
                    </a:srgbClr>
                  </a:outerShdw>
                </a:effectLst>
              </a:rPr>
              <a:t>I</a:t>
            </a:r>
            <a:endParaRPr lang="pt-BR" dirty="0">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F09FD461-879F-431D-9DF0-4CC842325569}"/>
              </a:ext>
            </a:extLst>
          </p:cNvPr>
          <p:cNvSpPr>
            <a:spLocks noGrp="1"/>
          </p:cNvSpPr>
          <p:nvPr>
            <p:ph type="subTitle" idx="1" hasCustomPrompt="1"/>
          </p:nvPr>
        </p:nvSpPr>
        <p:spPr>
          <a:xfrm>
            <a:off x="1812199" y="4343400"/>
            <a:ext cx="8737600" cy="1143000"/>
          </a:xfrm>
        </p:spPr>
        <p:txBody>
          <a:bodyPr anchor="t"/>
          <a:lstStyle>
            <a:lvl1pPr marL="0" indent="0" algn="r">
              <a:buNone/>
              <a:defRPr sz="3200" baseline="0">
                <a:solidFill>
                  <a:schemeClr val="tx1">
                    <a:lumMod val="90000"/>
                    <a:lumOff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err="1"/>
              <a:t>Técnicas</a:t>
            </a:r>
            <a:r>
              <a:rPr lang="en-US" dirty="0"/>
              <a:t> de </a:t>
            </a:r>
            <a:r>
              <a:rPr lang="en-US" dirty="0" err="1"/>
              <a:t>Levantamento</a:t>
            </a:r>
            <a:r>
              <a:rPr lang="en-US" dirty="0"/>
              <a:t> de </a:t>
            </a:r>
            <a:r>
              <a:rPr lang="en-US"/>
              <a:t>Requisitos</a:t>
            </a:r>
            <a:endParaRPr lang="en-US" dirty="0"/>
          </a:p>
        </p:txBody>
      </p:sp>
    </p:spTree>
  </p:cSld>
  <p:clrMapOvr>
    <a:masterClrMapping/>
  </p:clrMapOvr>
  <mc:AlternateContent xmlns:mc="http://schemas.openxmlformats.org/markup-compatibility/2006" xmlns:p14="http://schemas.microsoft.com/office/powerpoint/2010/main">
    <mc:Choice Requires="p14">
      <p:transition>
        <p14:flythrough/>
      </p:transition>
    </mc:Choice>
    <mc:Fallback xmlns="">
      <p:transition xmlns:p14="http://schemas.microsoft.com/office/powerpoint/2010/mai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effectLst>
                  <a:outerShdw blurRad="38100" dist="38100" dir="2700000" algn="tl">
                    <a:srgbClr val="000000">
                      <a:alpha val="43137"/>
                    </a:srgbClr>
                  </a:outerShdw>
                </a:effectLst>
              </a:rPr>
              <a:t>Técnicas de Levantamento de Requisitos</a:t>
            </a:r>
            <a:br>
              <a:rPr lang="pt-BR" dirty="0">
                <a:effectLst>
                  <a:outerShdw blurRad="38100" dist="38100" dir="2700000" algn="tl">
                    <a:srgbClr val="000000">
                      <a:alpha val="43137"/>
                    </a:srgbClr>
                  </a:outerShdw>
                </a:effectLst>
              </a:rPr>
            </a:br>
            <a:r>
              <a:rPr lang="pt-BR" sz="3100" dirty="0">
                <a:solidFill>
                  <a:srgbClr val="000090"/>
                </a:solidFill>
                <a:effectLst>
                  <a:outerShdw blurRad="38100" dist="38100" dir="2700000" algn="tl">
                    <a:srgbClr val="000000">
                      <a:alpha val="43137"/>
                    </a:srgbClr>
                  </a:outerShdw>
                </a:effectLst>
              </a:rPr>
              <a:t>Entrevista </a:t>
            </a:r>
            <a:r>
              <a:rPr lang="pt-BR" sz="2200" dirty="0">
                <a:solidFill>
                  <a:srgbClr val="000090"/>
                </a:solidFill>
                <a:effectLst>
                  <a:outerShdw blurRad="38100" dist="38100" dir="2700000" algn="tl">
                    <a:srgbClr val="000000">
                      <a:alpha val="43137"/>
                    </a:srgbClr>
                  </a:outerShdw>
                </a:effectLst>
              </a:rPr>
              <a:t>[3/6]</a:t>
            </a:r>
            <a:endParaRPr lang="en-US" dirty="0">
              <a:solidFill>
                <a:srgbClr val="000090"/>
              </a:solidFill>
              <a:effectLst>
                <a:outerShdw blurRad="38100" dist="38100" dir="2700000" algn="tl">
                  <a:srgbClr val="000000">
                    <a:alpha val="43137"/>
                  </a:srgbClr>
                </a:outerShdw>
              </a:effectLst>
            </a:endParaRPr>
          </a:p>
        </p:txBody>
      </p:sp>
      <p:sp>
        <p:nvSpPr>
          <p:cNvPr id="5" name="Espaço Reservado para Rodapé 4"/>
          <p:cNvSpPr>
            <a:spLocks noGrp="1"/>
          </p:cNvSpPr>
          <p:nvPr>
            <p:ph type="ftr" sz="quarter" idx="10"/>
          </p:nvPr>
        </p:nvSpPr>
        <p:spPr/>
        <p:txBody>
          <a:bodyPr/>
          <a:lstStyle/>
          <a:p>
            <a:pPr>
              <a:defRPr/>
            </a:pPr>
            <a:r>
              <a:rPr lang="pt-BR"/>
              <a:t>Técnicas para Levantamento de Requisitos</a:t>
            </a:r>
          </a:p>
        </p:txBody>
      </p:sp>
      <p:sp>
        <p:nvSpPr>
          <p:cNvPr id="6" name="Espaço Reservado para Número de Slide 5"/>
          <p:cNvSpPr>
            <a:spLocks noGrp="1"/>
          </p:cNvSpPr>
          <p:nvPr>
            <p:ph type="sldNum" sz="quarter" idx="11"/>
          </p:nvPr>
        </p:nvSpPr>
        <p:spPr/>
        <p:txBody>
          <a:bodyPr/>
          <a:lstStyle/>
          <a:p>
            <a:pPr>
              <a:defRPr/>
            </a:pPr>
            <a:fld id="{0AD71CA1-E10D-40DC-9603-F597D54D478B}" type="slidenum">
              <a:rPr lang="pt-BR" smtClean="0"/>
              <a:pPr>
                <a:defRPr/>
              </a:pPr>
              <a:t>10</a:t>
            </a:fld>
            <a:endParaRPr lang="pt-BR"/>
          </a:p>
        </p:txBody>
      </p:sp>
      <p:sp>
        <p:nvSpPr>
          <p:cNvPr id="3" name="Espaço Reservado para Conteúdo 2"/>
          <p:cNvSpPr>
            <a:spLocks noGrp="1"/>
          </p:cNvSpPr>
          <p:nvPr>
            <p:ph idx="1"/>
          </p:nvPr>
        </p:nvSpPr>
        <p:spPr/>
        <p:txBody>
          <a:bodyPr/>
          <a:lstStyle/>
          <a:p>
            <a:r>
              <a:rPr lang="pt-BR" b="1" dirty="0">
                <a:solidFill>
                  <a:srgbClr val="000000"/>
                </a:solidFill>
              </a:rPr>
              <a:t>Durante a entrevista</a:t>
            </a:r>
            <a:r>
              <a:rPr lang="pt-BR" dirty="0">
                <a:solidFill>
                  <a:srgbClr val="000000"/>
                </a:solidFill>
              </a:rPr>
              <a:t>:</a:t>
            </a:r>
          </a:p>
          <a:p>
            <a:pPr lvl="8"/>
            <a:endParaRPr lang="pt-BR" dirty="0">
              <a:solidFill>
                <a:srgbClr val="000000"/>
              </a:solidFill>
            </a:endParaRPr>
          </a:p>
          <a:p>
            <a:pPr lvl="1"/>
            <a:r>
              <a:rPr lang="pt-BR" dirty="0">
                <a:solidFill>
                  <a:srgbClr val="000000"/>
                </a:solidFill>
              </a:rPr>
              <a:t>Motivar os participantes</a:t>
            </a:r>
          </a:p>
          <a:p>
            <a:pPr lvl="8"/>
            <a:endParaRPr lang="pt-BR" dirty="0">
              <a:solidFill>
                <a:srgbClr val="000000"/>
              </a:solidFill>
            </a:endParaRPr>
          </a:p>
          <a:p>
            <a:pPr lvl="1"/>
            <a:r>
              <a:rPr lang="pt-BR" dirty="0">
                <a:solidFill>
                  <a:srgbClr val="000000"/>
                </a:solidFill>
              </a:rPr>
              <a:t>Fornecer um resumo verbal do problema</a:t>
            </a:r>
          </a:p>
          <a:p>
            <a:pPr lvl="8"/>
            <a:endParaRPr lang="pt-BR" dirty="0">
              <a:solidFill>
                <a:srgbClr val="000000"/>
              </a:solidFill>
            </a:endParaRPr>
          </a:p>
          <a:p>
            <a:pPr lvl="1"/>
            <a:r>
              <a:rPr lang="pt-BR" dirty="0">
                <a:solidFill>
                  <a:srgbClr val="000000"/>
                </a:solidFill>
              </a:rPr>
              <a:t>Relacionar a pergunta inicial com o tópico global da sessão</a:t>
            </a:r>
          </a:p>
          <a:p>
            <a:pPr lvl="8"/>
            <a:endParaRPr lang="pt-BR" dirty="0">
              <a:solidFill>
                <a:srgbClr val="000000"/>
              </a:solidFill>
            </a:endParaRPr>
          </a:p>
          <a:p>
            <a:r>
              <a:rPr lang="pt-BR" b="1" dirty="0">
                <a:solidFill>
                  <a:srgbClr val="000000"/>
                </a:solidFill>
              </a:rPr>
              <a:t>Após a entrevista</a:t>
            </a:r>
            <a:r>
              <a:rPr lang="pt-BR" dirty="0">
                <a:solidFill>
                  <a:srgbClr val="000000"/>
                </a:solidFill>
              </a:rPr>
              <a:t>:</a:t>
            </a:r>
          </a:p>
          <a:p>
            <a:pPr lvl="8"/>
            <a:endParaRPr lang="pt-BR" dirty="0">
              <a:solidFill>
                <a:srgbClr val="000000"/>
              </a:solidFill>
            </a:endParaRPr>
          </a:p>
          <a:p>
            <a:pPr lvl="1"/>
            <a:r>
              <a:rPr lang="pt-BR" dirty="0">
                <a:solidFill>
                  <a:srgbClr val="000000"/>
                </a:solidFill>
              </a:rPr>
              <a:t>Documentar todos os pontos relevantes obtidos</a:t>
            </a:r>
          </a:p>
          <a:p>
            <a:pPr lvl="8"/>
            <a:endParaRPr lang="pt-BR" dirty="0">
              <a:solidFill>
                <a:srgbClr val="000000"/>
              </a:solidFill>
            </a:endParaRPr>
          </a:p>
          <a:p>
            <a:pPr lvl="1"/>
            <a:r>
              <a:rPr lang="pt-BR" dirty="0">
                <a:solidFill>
                  <a:srgbClr val="000000"/>
                </a:solidFill>
              </a:rPr>
              <a:t>Enviar a documentação ao entrevistado (aprovação final)</a:t>
            </a:r>
          </a:p>
          <a:p>
            <a:pPr lvl="8"/>
            <a:endParaRPr lang="pt-BR" dirty="0">
              <a:solidFill>
                <a:srgbClr val="000000"/>
              </a:solidFill>
            </a:endParaRPr>
          </a:p>
          <a:p>
            <a:pPr lvl="1"/>
            <a:r>
              <a:rPr lang="pt-BR" dirty="0">
                <a:solidFill>
                  <a:srgbClr val="000000"/>
                </a:solidFill>
              </a:rPr>
              <a:t>Se for necessário um esclarecimento posterior, contatar o entrevistado para marcar outra reunião</a:t>
            </a:r>
            <a:endParaRPr lang="en-US" dirty="0">
              <a:solidFill>
                <a:srgbClr val="000000"/>
              </a:solidFill>
            </a:endParaRPr>
          </a:p>
        </p:txBody>
      </p:sp>
    </p:spTree>
    <p:extLst>
      <p:ext uri="{BB962C8B-B14F-4D97-AF65-F5344CB8AC3E}">
        <p14:creationId xmlns:p14="http://schemas.microsoft.com/office/powerpoint/2010/main" val="4196047892"/>
      </p:ext>
    </p:extLst>
  </p:cSld>
  <p:clrMapOvr>
    <a:masterClrMapping/>
  </p:clrMapOvr>
  <mc:AlternateContent xmlns:mc="http://schemas.openxmlformats.org/markup-compatibility/2006" xmlns:p14="http://schemas.microsoft.com/office/powerpoint/2010/main">
    <mc:Choice Requires="p14">
      <p:transition>
        <p14:flythrough/>
      </p:transition>
    </mc:Choice>
    <mc:Fallback xmlns="">
      <p:transition xmlns:p14="http://schemas.microsoft.com/office/powerpoint/2010/mai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effectLst>
                  <a:outerShdw blurRad="38100" dist="38100" dir="2700000" algn="tl">
                    <a:srgbClr val="000000">
                      <a:alpha val="43137"/>
                    </a:srgbClr>
                  </a:outerShdw>
                </a:effectLst>
              </a:rPr>
              <a:t>Técnicas de Levantamento de Requisitos</a:t>
            </a:r>
            <a:br>
              <a:rPr lang="pt-BR" dirty="0">
                <a:effectLst>
                  <a:outerShdw blurRad="38100" dist="38100" dir="2700000" algn="tl">
                    <a:srgbClr val="000000">
                      <a:alpha val="43137"/>
                    </a:srgbClr>
                  </a:outerShdw>
                </a:effectLst>
              </a:rPr>
            </a:br>
            <a:r>
              <a:rPr lang="pt-BR" sz="3100" dirty="0">
                <a:solidFill>
                  <a:srgbClr val="000090"/>
                </a:solidFill>
                <a:effectLst>
                  <a:outerShdw blurRad="38100" dist="38100" dir="2700000" algn="tl">
                    <a:srgbClr val="000000">
                      <a:alpha val="43137"/>
                    </a:srgbClr>
                  </a:outerShdw>
                </a:effectLst>
              </a:rPr>
              <a:t>Entrevista </a:t>
            </a:r>
            <a:r>
              <a:rPr lang="pt-BR" sz="2200" dirty="0">
                <a:solidFill>
                  <a:srgbClr val="000090"/>
                </a:solidFill>
                <a:effectLst>
                  <a:outerShdw blurRad="38100" dist="38100" dir="2700000" algn="tl">
                    <a:srgbClr val="000000">
                      <a:alpha val="43137"/>
                    </a:srgbClr>
                  </a:outerShdw>
                </a:effectLst>
              </a:rPr>
              <a:t>[4/6]</a:t>
            </a:r>
            <a:endParaRPr lang="en-US" dirty="0">
              <a:solidFill>
                <a:srgbClr val="000090"/>
              </a:solidFill>
              <a:effectLst>
                <a:outerShdw blurRad="38100" dist="38100" dir="2700000" algn="tl">
                  <a:srgbClr val="000000">
                    <a:alpha val="43137"/>
                  </a:srgbClr>
                </a:outerShdw>
              </a:effectLst>
            </a:endParaRPr>
          </a:p>
        </p:txBody>
      </p:sp>
      <p:sp>
        <p:nvSpPr>
          <p:cNvPr id="5" name="Espaço Reservado para Rodapé 4"/>
          <p:cNvSpPr>
            <a:spLocks noGrp="1"/>
          </p:cNvSpPr>
          <p:nvPr>
            <p:ph type="ftr" sz="quarter" idx="10"/>
          </p:nvPr>
        </p:nvSpPr>
        <p:spPr/>
        <p:txBody>
          <a:bodyPr/>
          <a:lstStyle/>
          <a:p>
            <a:pPr>
              <a:defRPr/>
            </a:pPr>
            <a:r>
              <a:rPr lang="pt-BR"/>
              <a:t>Técnicas para Levantamento de Requisitos</a:t>
            </a:r>
          </a:p>
        </p:txBody>
      </p:sp>
      <p:sp>
        <p:nvSpPr>
          <p:cNvPr id="6" name="Espaço Reservado para Número de Slide 5"/>
          <p:cNvSpPr>
            <a:spLocks noGrp="1"/>
          </p:cNvSpPr>
          <p:nvPr>
            <p:ph type="sldNum" sz="quarter" idx="11"/>
          </p:nvPr>
        </p:nvSpPr>
        <p:spPr/>
        <p:txBody>
          <a:bodyPr/>
          <a:lstStyle/>
          <a:p>
            <a:pPr>
              <a:defRPr/>
            </a:pPr>
            <a:fld id="{0AD71CA1-E10D-40DC-9603-F597D54D478B}" type="slidenum">
              <a:rPr lang="pt-BR" smtClean="0"/>
              <a:pPr>
                <a:defRPr/>
              </a:pPr>
              <a:t>11</a:t>
            </a:fld>
            <a:endParaRPr lang="pt-BR"/>
          </a:p>
        </p:txBody>
      </p:sp>
      <p:sp>
        <p:nvSpPr>
          <p:cNvPr id="3" name="Espaço Reservado para Conteúdo 2"/>
          <p:cNvSpPr>
            <a:spLocks noGrp="1"/>
          </p:cNvSpPr>
          <p:nvPr>
            <p:ph idx="1"/>
          </p:nvPr>
        </p:nvSpPr>
        <p:spPr/>
        <p:txBody>
          <a:bodyPr/>
          <a:lstStyle/>
          <a:p>
            <a:r>
              <a:rPr lang="pt-BR" dirty="0">
                <a:solidFill>
                  <a:srgbClr val="000000"/>
                </a:solidFill>
              </a:rPr>
              <a:t>As perguntas podem ser classificadas em:</a:t>
            </a:r>
          </a:p>
          <a:p>
            <a:pPr lvl="8"/>
            <a:endParaRPr lang="pt-BR" dirty="0">
              <a:solidFill>
                <a:srgbClr val="000000"/>
              </a:solidFill>
            </a:endParaRPr>
          </a:p>
          <a:p>
            <a:pPr lvl="1"/>
            <a:r>
              <a:rPr lang="pt-BR" b="1" dirty="0">
                <a:solidFill>
                  <a:srgbClr val="000000"/>
                </a:solidFill>
              </a:rPr>
              <a:t>Abertas</a:t>
            </a:r>
            <a:r>
              <a:rPr lang="pt-BR" dirty="0">
                <a:solidFill>
                  <a:srgbClr val="000000"/>
                </a:solidFill>
              </a:rPr>
              <a:t>:</a:t>
            </a:r>
          </a:p>
          <a:p>
            <a:pPr lvl="2"/>
            <a:r>
              <a:rPr lang="pt-BR" dirty="0">
                <a:solidFill>
                  <a:srgbClr val="000000"/>
                </a:solidFill>
              </a:rPr>
              <a:t>tendem a não ser específicas</a:t>
            </a:r>
          </a:p>
          <a:p>
            <a:pPr lvl="2"/>
            <a:r>
              <a:rPr lang="pt-BR" dirty="0">
                <a:solidFill>
                  <a:srgbClr val="000000"/>
                </a:solidFill>
              </a:rPr>
              <a:t>não são seguidas por alternativas</a:t>
            </a:r>
          </a:p>
          <a:p>
            <a:pPr lvl="2"/>
            <a:r>
              <a:rPr lang="pt-BR" dirty="0">
                <a:solidFill>
                  <a:srgbClr val="000000"/>
                </a:solidFill>
              </a:rPr>
              <a:t>encorajam resposta livre</a:t>
            </a:r>
          </a:p>
          <a:p>
            <a:pPr lvl="2"/>
            <a:r>
              <a:rPr lang="pt-BR" dirty="0">
                <a:solidFill>
                  <a:srgbClr val="000000"/>
                </a:solidFill>
              </a:rPr>
              <a:t>apropriadas quando deseja-se observar respostas de alto nível para reconhecer o escopo de entendimento do entrevistado</a:t>
            </a:r>
          </a:p>
          <a:p>
            <a:pPr lvl="2"/>
            <a:r>
              <a:rPr lang="pt-BR" dirty="0">
                <a:solidFill>
                  <a:srgbClr val="000000"/>
                </a:solidFill>
              </a:rPr>
              <a:t>possibilitam ao entrevistado o fornecimento de informações que o entrevistador não tem conhecimento para perguntar</a:t>
            </a:r>
          </a:p>
          <a:p>
            <a:pPr lvl="2"/>
            <a:r>
              <a:rPr lang="pt-BR" dirty="0">
                <a:solidFill>
                  <a:srgbClr val="000000"/>
                </a:solidFill>
              </a:rPr>
              <a:t>as respostas a essas perguntas consomem muito tempo, e podem trazer pouca informação</a:t>
            </a:r>
          </a:p>
          <a:p>
            <a:pPr lvl="1"/>
            <a:r>
              <a:rPr lang="pt-BR" b="1" dirty="0">
                <a:solidFill>
                  <a:srgbClr val="000000"/>
                </a:solidFill>
              </a:rPr>
              <a:t>Fechadas</a:t>
            </a:r>
            <a:r>
              <a:rPr lang="pt-BR" dirty="0">
                <a:solidFill>
                  <a:srgbClr val="000000"/>
                </a:solidFill>
              </a:rPr>
              <a:t>:</a:t>
            </a:r>
          </a:p>
          <a:p>
            <a:pPr lvl="2"/>
            <a:r>
              <a:rPr lang="pt-BR" dirty="0">
                <a:solidFill>
                  <a:srgbClr val="000000"/>
                </a:solidFill>
              </a:rPr>
              <a:t>definem limites no tipo, nível e quantidade de informação fornecida pelo entrevistado</a:t>
            </a:r>
          </a:p>
          <a:p>
            <a:pPr lvl="2"/>
            <a:r>
              <a:rPr lang="pt-BR" dirty="0">
                <a:solidFill>
                  <a:srgbClr val="000000"/>
                </a:solidFill>
              </a:rPr>
              <a:t>fornecem escolha de alternativas ou níveis de resposta</a:t>
            </a:r>
            <a:endParaRPr lang="en-US" dirty="0">
              <a:solidFill>
                <a:srgbClr val="000000"/>
              </a:solidFill>
            </a:endParaRPr>
          </a:p>
        </p:txBody>
      </p:sp>
    </p:spTree>
    <p:extLst>
      <p:ext uri="{BB962C8B-B14F-4D97-AF65-F5344CB8AC3E}">
        <p14:creationId xmlns:p14="http://schemas.microsoft.com/office/powerpoint/2010/main" val="2091481600"/>
      </p:ext>
    </p:extLst>
  </p:cSld>
  <p:clrMapOvr>
    <a:masterClrMapping/>
  </p:clrMapOvr>
  <mc:AlternateContent xmlns:mc="http://schemas.openxmlformats.org/markup-compatibility/2006" xmlns:p14="http://schemas.microsoft.com/office/powerpoint/2010/main">
    <mc:Choice Requires="p14">
      <p:transition>
        <p14:flythrough/>
      </p:transition>
    </mc:Choice>
    <mc:Fallback xmlns="">
      <p:transition xmlns:p14="http://schemas.microsoft.com/office/powerpoint/2010/mai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effectLst>
                  <a:outerShdw blurRad="38100" dist="38100" dir="2700000" algn="tl">
                    <a:srgbClr val="000000">
                      <a:alpha val="43137"/>
                    </a:srgbClr>
                  </a:outerShdw>
                </a:effectLst>
              </a:rPr>
              <a:t>Técnicas de Levantamento de Requisitos</a:t>
            </a:r>
            <a:br>
              <a:rPr lang="pt-BR" dirty="0">
                <a:effectLst>
                  <a:outerShdw blurRad="38100" dist="38100" dir="2700000" algn="tl">
                    <a:srgbClr val="000000">
                      <a:alpha val="43137"/>
                    </a:srgbClr>
                  </a:outerShdw>
                </a:effectLst>
              </a:rPr>
            </a:br>
            <a:r>
              <a:rPr lang="pt-BR" sz="3100" dirty="0">
                <a:solidFill>
                  <a:srgbClr val="000090"/>
                </a:solidFill>
                <a:effectLst>
                  <a:outerShdw blurRad="38100" dist="38100" dir="2700000" algn="tl">
                    <a:srgbClr val="000000">
                      <a:alpha val="43137"/>
                    </a:srgbClr>
                  </a:outerShdw>
                </a:effectLst>
              </a:rPr>
              <a:t>Entrevista </a:t>
            </a:r>
            <a:r>
              <a:rPr lang="pt-BR" sz="2200" dirty="0">
                <a:solidFill>
                  <a:srgbClr val="000090"/>
                </a:solidFill>
                <a:effectLst>
                  <a:outerShdw blurRad="38100" dist="38100" dir="2700000" algn="tl">
                    <a:srgbClr val="000000">
                      <a:alpha val="43137"/>
                    </a:srgbClr>
                  </a:outerShdw>
                </a:effectLst>
              </a:rPr>
              <a:t>[5/6]</a:t>
            </a:r>
            <a:endParaRPr lang="en-US" dirty="0">
              <a:solidFill>
                <a:srgbClr val="000090"/>
              </a:solidFill>
              <a:effectLst>
                <a:outerShdw blurRad="38100" dist="38100" dir="2700000" algn="tl">
                  <a:srgbClr val="000000">
                    <a:alpha val="43137"/>
                  </a:srgbClr>
                </a:outerShdw>
              </a:effectLst>
            </a:endParaRPr>
          </a:p>
        </p:txBody>
      </p:sp>
      <p:sp>
        <p:nvSpPr>
          <p:cNvPr id="5" name="Espaço Reservado para Rodapé 4"/>
          <p:cNvSpPr>
            <a:spLocks noGrp="1"/>
          </p:cNvSpPr>
          <p:nvPr>
            <p:ph type="ftr" sz="quarter" idx="10"/>
          </p:nvPr>
        </p:nvSpPr>
        <p:spPr/>
        <p:txBody>
          <a:bodyPr/>
          <a:lstStyle/>
          <a:p>
            <a:pPr>
              <a:defRPr/>
            </a:pPr>
            <a:r>
              <a:rPr lang="pt-BR"/>
              <a:t>Técnicas para Levantamento de Requisitos</a:t>
            </a:r>
          </a:p>
        </p:txBody>
      </p:sp>
      <p:sp>
        <p:nvSpPr>
          <p:cNvPr id="6" name="Espaço Reservado para Número de Slide 5"/>
          <p:cNvSpPr>
            <a:spLocks noGrp="1"/>
          </p:cNvSpPr>
          <p:nvPr>
            <p:ph type="sldNum" sz="quarter" idx="11"/>
          </p:nvPr>
        </p:nvSpPr>
        <p:spPr/>
        <p:txBody>
          <a:bodyPr/>
          <a:lstStyle/>
          <a:p>
            <a:pPr>
              <a:defRPr/>
            </a:pPr>
            <a:fld id="{0AD71CA1-E10D-40DC-9603-F597D54D478B}" type="slidenum">
              <a:rPr lang="pt-BR" smtClean="0"/>
              <a:pPr>
                <a:defRPr/>
              </a:pPr>
              <a:t>12</a:t>
            </a:fld>
            <a:endParaRPr lang="pt-BR"/>
          </a:p>
        </p:txBody>
      </p:sp>
      <p:sp>
        <p:nvSpPr>
          <p:cNvPr id="3" name="Espaço Reservado para Conteúdo 2"/>
          <p:cNvSpPr>
            <a:spLocks noGrp="1"/>
          </p:cNvSpPr>
          <p:nvPr>
            <p:ph idx="1"/>
          </p:nvPr>
        </p:nvSpPr>
        <p:spPr/>
        <p:txBody>
          <a:bodyPr/>
          <a:lstStyle/>
          <a:p>
            <a:r>
              <a:rPr lang="pt-BR" b="1" dirty="0">
                <a:solidFill>
                  <a:srgbClr val="000000"/>
                </a:solidFill>
              </a:rPr>
              <a:t>Níveis de perguntas</a:t>
            </a:r>
            <a:r>
              <a:rPr lang="pt-BR" dirty="0">
                <a:solidFill>
                  <a:srgbClr val="000000"/>
                </a:solidFill>
              </a:rPr>
              <a:t>:</a:t>
            </a:r>
          </a:p>
          <a:p>
            <a:pPr lvl="8"/>
            <a:endParaRPr lang="pt-BR" dirty="0">
              <a:solidFill>
                <a:srgbClr val="000000"/>
              </a:solidFill>
            </a:endParaRPr>
          </a:p>
          <a:p>
            <a:pPr lvl="1"/>
            <a:r>
              <a:rPr lang="pt-BR" b="1" dirty="0">
                <a:solidFill>
                  <a:srgbClr val="000000"/>
                </a:solidFill>
              </a:rPr>
              <a:t>Primárias</a:t>
            </a:r>
            <a:r>
              <a:rPr lang="pt-BR" dirty="0">
                <a:solidFill>
                  <a:srgbClr val="000000"/>
                </a:solidFill>
              </a:rPr>
              <a:t>: aquelas que o entrevistador usa para introduzir áreas ou transições para outras áreas</a:t>
            </a:r>
          </a:p>
          <a:p>
            <a:pPr lvl="8"/>
            <a:endParaRPr lang="pt-BR" dirty="0">
              <a:solidFill>
                <a:srgbClr val="000000"/>
              </a:solidFill>
            </a:endParaRPr>
          </a:p>
          <a:p>
            <a:pPr lvl="1"/>
            <a:r>
              <a:rPr lang="pt-BR" b="1" dirty="0">
                <a:solidFill>
                  <a:srgbClr val="000000"/>
                </a:solidFill>
              </a:rPr>
              <a:t>Secundárias</a:t>
            </a:r>
            <a:r>
              <a:rPr lang="pt-BR" dirty="0">
                <a:solidFill>
                  <a:srgbClr val="000000"/>
                </a:solidFill>
              </a:rPr>
              <a:t>: perguntas, na maioria das vezes, exploradoras</a:t>
            </a:r>
          </a:p>
          <a:p>
            <a:pPr lvl="2"/>
            <a:r>
              <a:rPr lang="pt-BR" dirty="0">
                <a:solidFill>
                  <a:srgbClr val="000000"/>
                </a:solidFill>
              </a:rPr>
              <a:t>descobrir mais sobre as informações oferecidas em resposta a alguma pergunta</a:t>
            </a:r>
            <a:endParaRPr lang="en-US" dirty="0">
              <a:solidFill>
                <a:srgbClr val="000000"/>
              </a:solidFill>
            </a:endParaRPr>
          </a:p>
        </p:txBody>
      </p:sp>
    </p:spTree>
    <p:extLst>
      <p:ext uri="{BB962C8B-B14F-4D97-AF65-F5344CB8AC3E}">
        <p14:creationId xmlns:p14="http://schemas.microsoft.com/office/powerpoint/2010/main" val="1635960869"/>
      </p:ext>
    </p:extLst>
  </p:cSld>
  <p:clrMapOvr>
    <a:masterClrMapping/>
  </p:clrMapOvr>
  <mc:AlternateContent xmlns:mc="http://schemas.openxmlformats.org/markup-compatibility/2006" xmlns:p14="http://schemas.microsoft.com/office/powerpoint/2010/main">
    <mc:Choice Requires="p14">
      <p:transition>
        <p14:flythrough/>
      </p:transition>
    </mc:Choice>
    <mc:Fallback xmlns="">
      <p:transition xmlns:p14="http://schemas.microsoft.com/office/powerpoint/2010/mai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effectLst>
                  <a:outerShdw blurRad="38100" dist="38100" dir="2700000" algn="tl">
                    <a:srgbClr val="000000">
                      <a:alpha val="43137"/>
                    </a:srgbClr>
                  </a:outerShdw>
                </a:effectLst>
              </a:rPr>
              <a:t>Técnicas de Levantamento de Requisitos</a:t>
            </a:r>
            <a:br>
              <a:rPr lang="pt-BR" dirty="0">
                <a:effectLst>
                  <a:outerShdw blurRad="38100" dist="38100" dir="2700000" algn="tl">
                    <a:srgbClr val="000000">
                      <a:alpha val="43137"/>
                    </a:srgbClr>
                  </a:outerShdw>
                </a:effectLst>
              </a:rPr>
            </a:br>
            <a:r>
              <a:rPr lang="pt-BR" sz="3100" dirty="0">
                <a:solidFill>
                  <a:srgbClr val="000090"/>
                </a:solidFill>
                <a:effectLst>
                  <a:outerShdw blurRad="38100" dist="38100" dir="2700000" algn="tl">
                    <a:srgbClr val="000000">
                      <a:alpha val="43137"/>
                    </a:srgbClr>
                  </a:outerShdw>
                </a:effectLst>
              </a:rPr>
              <a:t>Entrevista </a:t>
            </a:r>
            <a:r>
              <a:rPr lang="pt-BR" sz="2200" dirty="0">
                <a:solidFill>
                  <a:srgbClr val="000090"/>
                </a:solidFill>
                <a:effectLst>
                  <a:outerShdw blurRad="38100" dist="38100" dir="2700000" algn="tl">
                    <a:srgbClr val="000000">
                      <a:alpha val="43137"/>
                    </a:srgbClr>
                  </a:outerShdw>
                </a:effectLst>
              </a:rPr>
              <a:t>[6/6]</a:t>
            </a:r>
            <a:endParaRPr lang="en-US" dirty="0">
              <a:solidFill>
                <a:srgbClr val="000090"/>
              </a:solidFill>
              <a:effectLst>
                <a:outerShdw blurRad="38100" dist="38100" dir="2700000" algn="tl">
                  <a:srgbClr val="000000">
                    <a:alpha val="43137"/>
                  </a:srgbClr>
                </a:outerShdw>
              </a:effectLst>
            </a:endParaRPr>
          </a:p>
        </p:txBody>
      </p:sp>
      <p:sp>
        <p:nvSpPr>
          <p:cNvPr id="5" name="Espaço Reservado para Rodapé 4"/>
          <p:cNvSpPr>
            <a:spLocks noGrp="1"/>
          </p:cNvSpPr>
          <p:nvPr>
            <p:ph type="ftr" sz="quarter" idx="10"/>
          </p:nvPr>
        </p:nvSpPr>
        <p:spPr/>
        <p:txBody>
          <a:bodyPr/>
          <a:lstStyle/>
          <a:p>
            <a:pPr>
              <a:defRPr/>
            </a:pPr>
            <a:r>
              <a:rPr lang="pt-BR"/>
              <a:t>Técnicas para Levantamento de Requisitos</a:t>
            </a:r>
          </a:p>
        </p:txBody>
      </p:sp>
      <p:sp>
        <p:nvSpPr>
          <p:cNvPr id="6" name="Espaço Reservado para Número de Slide 5"/>
          <p:cNvSpPr>
            <a:spLocks noGrp="1"/>
          </p:cNvSpPr>
          <p:nvPr>
            <p:ph type="sldNum" sz="quarter" idx="11"/>
          </p:nvPr>
        </p:nvSpPr>
        <p:spPr/>
        <p:txBody>
          <a:bodyPr/>
          <a:lstStyle/>
          <a:p>
            <a:pPr>
              <a:defRPr/>
            </a:pPr>
            <a:fld id="{0AD71CA1-E10D-40DC-9603-F597D54D478B}" type="slidenum">
              <a:rPr lang="pt-BR" smtClean="0"/>
              <a:pPr>
                <a:defRPr/>
              </a:pPr>
              <a:t>13</a:t>
            </a:fld>
            <a:endParaRPr lang="pt-BR"/>
          </a:p>
        </p:txBody>
      </p:sp>
      <p:sp>
        <p:nvSpPr>
          <p:cNvPr id="3" name="Espaço Reservado para Conteúdo 2"/>
          <p:cNvSpPr>
            <a:spLocks noGrp="1"/>
          </p:cNvSpPr>
          <p:nvPr>
            <p:ph idx="1"/>
          </p:nvPr>
        </p:nvSpPr>
        <p:spPr/>
        <p:txBody>
          <a:bodyPr/>
          <a:lstStyle/>
          <a:p>
            <a:r>
              <a:rPr lang="pt-BR" dirty="0">
                <a:solidFill>
                  <a:srgbClr val="000000"/>
                </a:solidFill>
              </a:rPr>
              <a:t>Durante as entrevistas podem surgir situações que interferem nos objetivos da sessão:</a:t>
            </a:r>
          </a:p>
          <a:p>
            <a:pPr lvl="8"/>
            <a:endParaRPr lang="pt-BR" dirty="0">
              <a:solidFill>
                <a:srgbClr val="000000"/>
              </a:solidFill>
            </a:endParaRPr>
          </a:p>
          <a:p>
            <a:pPr lvl="1"/>
            <a:r>
              <a:rPr lang="pt-BR" dirty="0">
                <a:solidFill>
                  <a:srgbClr val="000000"/>
                </a:solidFill>
              </a:rPr>
              <a:t>Respostas ambíguas</a:t>
            </a:r>
          </a:p>
          <a:p>
            <a:pPr lvl="8"/>
            <a:endParaRPr lang="pt-BR" dirty="0">
              <a:solidFill>
                <a:srgbClr val="000000"/>
              </a:solidFill>
            </a:endParaRPr>
          </a:p>
          <a:p>
            <a:pPr lvl="1"/>
            <a:r>
              <a:rPr lang="pt-BR" dirty="0">
                <a:solidFill>
                  <a:srgbClr val="000000"/>
                </a:solidFill>
              </a:rPr>
              <a:t>Comentários irrelevantes, respostas genéricas, dentre outras</a:t>
            </a:r>
          </a:p>
          <a:p>
            <a:pPr lvl="8"/>
            <a:endParaRPr lang="pt-BR" dirty="0">
              <a:solidFill>
                <a:srgbClr val="000000"/>
              </a:solidFill>
            </a:endParaRPr>
          </a:p>
          <a:p>
            <a:r>
              <a:rPr lang="pt-BR" dirty="0">
                <a:solidFill>
                  <a:srgbClr val="000000"/>
                </a:solidFill>
              </a:rPr>
              <a:t>Depois de obtido o conhecimento, avaliá-lo junto ao especialista de domínio</a:t>
            </a:r>
            <a:endParaRPr lang="en-US" dirty="0">
              <a:solidFill>
                <a:srgbClr val="000000"/>
              </a:solidFill>
            </a:endParaRPr>
          </a:p>
        </p:txBody>
      </p:sp>
    </p:spTree>
    <p:extLst>
      <p:ext uri="{BB962C8B-B14F-4D97-AF65-F5344CB8AC3E}">
        <p14:creationId xmlns:p14="http://schemas.microsoft.com/office/powerpoint/2010/main" val="3396549973"/>
      </p:ext>
    </p:extLst>
  </p:cSld>
  <p:clrMapOvr>
    <a:masterClrMapping/>
  </p:clrMapOvr>
  <mc:AlternateContent xmlns:mc="http://schemas.openxmlformats.org/markup-compatibility/2006" xmlns:p14="http://schemas.microsoft.com/office/powerpoint/2010/main">
    <mc:Choice Requires="p14">
      <p:transition>
        <p14:flythrough/>
      </p:transition>
    </mc:Choice>
    <mc:Fallback xmlns="">
      <p:transition xmlns:p14="http://schemas.microsoft.com/office/powerpoint/2010/mai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p:txBody>
          <a:bodyPr>
            <a:normAutofit fontScale="90000"/>
          </a:bodyPr>
          <a:lstStyle/>
          <a:p>
            <a:r>
              <a:rPr lang="pt-BR" dirty="0">
                <a:effectLst>
                  <a:outerShdw blurRad="38100" dist="38100" dir="2700000" algn="tl">
                    <a:srgbClr val="000000">
                      <a:alpha val="43137"/>
                    </a:srgbClr>
                  </a:outerShdw>
                </a:effectLst>
              </a:rPr>
              <a:t>Técnicas de Levantamento de Requisitos</a:t>
            </a:r>
            <a:br>
              <a:rPr lang="pt-BR" dirty="0">
                <a:effectLst>
                  <a:outerShdw blurRad="38100" dist="38100" dir="2700000" algn="tl">
                    <a:srgbClr val="000000">
                      <a:alpha val="43137"/>
                    </a:srgbClr>
                  </a:outerShdw>
                </a:effectLst>
              </a:rPr>
            </a:br>
            <a:r>
              <a:rPr lang="pt-BR" sz="3100" dirty="0">
                <a:solidFill>
                  <a:srgbClr val="000090"/>
                </a:solidFill>
                <a:effectLst>
                  <a:outerShdw blurRad="38100" dist="38100" dir="2700000" algn="tl">
                    <a:srgbClr val="000000">
                      <a:alpha val="43137"/>
                    </a:srgbClr>
                  </a:outerShdw>
                </a:effectLst>
              </a:rPr>
              <a:t>Questionário</a:t>
            </a:r>
            <a:endParaRPr lang="en-US" dirty="0">
              <a:solidFill>
                <a:srgbClr val="000090"/>
              </a:solidFill>
              <a:effectLst>
                <a:outerShdw blurRad="38100" dist="38100" dir="2700000" algn="tl">
                  <a:srgbClr val="000000">
                    <a:alpha val="43137"/>
                  </a:srgbClr>
                </a:outerShdw>
              </a:effectLst>
            </a:endParaRPr>
          </a:p>
        </p:txBody>
      </p:sp>
      <p:sp>
        <p:nvSpPr>
          <p:cNvPr id="5" name="Espaço Reservado para Rodapé 4"/>
          <p:cNvSpPr>
            <a:spLocks noGrp="1"/>
          </p:cNvSpPr>
          <p:nvPr>
            <p:ph type="ftr" sz="quarter" idx="10"/>
          </p:nvPr>
        </p:nvSpPr>
        <p:spPr/>
        <p:txBody>
          <a:bodyPr/>
          <a:lstStyle/>
          <a:p>
            <a:pPr>
              <a:defRPr/>
            </a:pPr>
            <a:r>
              <a:rPr lang="pt-BR"/>
              <a:t>Técnicas para Levantamento de Requisitos</a:t>
            </a:r>
          </a:p>
        </p:txBody>
      </p:sp>
      <p:sp>
        <p:nvSpPr>
          <p:cNvPr id="6" name="Espaço Reservado para Número de Slide 5"/>
          <p:cNvSpPr>
            <a:spLocks noGrp="1"/>
          </p:cNvSpPr>
          <p:nvPr>
            <p:ph type="sldNum" sz="quarter" idx="11"/>
          </p:nvPr>
        </p:nvSpPr>
        <p:spPr/>
        <p:txBody>
          <a:bodyPr/>
          <a:lstStyle/>
          <a:p>
            <a:pPr>
              <a:defRPr/>
            </a:pPr>
            <a:fld id="{0AD71CA1-E10D-40DC-9603-F597D54D478B}" type="slidenum">
              <a:rPr lang="pt-BR" smtClean="0"/>
              <a:pPr>
                <a:defRPr/>
              </a:pPr>
              <a:t>14</a:t>
            </a:fld>
            <a:endParaRPr lang="pt-BR"/>
          </a:p>
        </p:txBody>
      </p:sp>
      <p:sp>
        <p:nvSpPr>
          <p:cNvPr id="3" name="Espaço Reservado para Conteúdo 2"/>
          <p:cNvSpPr>
            <a:spLocks noGrp="1"/>
          </p:cNvSpPr>
          <p:nvPr>
            <p:ph idx="1"/>
          </p:nvPr>
        </p:nvSpPr>
        <p:spPr/>
        <p:txBody>
          <a:bodyPr/>
          <a:lstStyle/>
          <a:p>
            <a:r>
              <a:rPr lang="pt-BR" dirty="0">
                <a:solidFill>
                  <a:srgbClr val="000000"/>
                </a:solidFill>
              </a:rPr>
              <a:t>Existem muitas pessoas que conhecem as informações necessárias para o desenvolvimento do sistema</a:t>
            </a:r>
          </a:p>
          <a:p>
            <a:pPr lvl="8"/>
            <a:endParaRPr lang="pt-BR" dirty="0">
              <a:solidFill>
                <a:srgbClr val="000000"/>
              </a:solidFill>
            </a:endParaRPr>
          </a:p>
          <a:p>
            <a:r>
              <a:rPr lang="pt-BR" dirty="0">
                <a:solidFill>
                  <a:srgbClr val="000000"/>
                </a:solidFill>
              </a:rPr>
              <a:t>Preparado antecipadamente com </a:t>
            </a:r>
            <a:r>
              <a:rPr lang="pt-BR" dirty="0">
                <a:solidFill>
                  <a:srgbClr val="800000"/>
                </a:solidFill>
              </a:rPr>
              <a:t>questões objetivas</a:t>
            </a:r>
          </a:p>
          <a:p>
            <a:pPr lvl="8"/>
            <a:endParaRPr lang="pt-BR" dirty="0">
              <a:solidFill>
                <a:srgbClr val="000000"/>
              </a:solidFill>
            </a:endParaRPr>
          </a:p>
          <a:p>
            <a:r>
              <a:rPr lang="pt-BR" b="1" dirty="0">
                <a:solidFill>
                  <a:srgbClr val="000000"/>
                </a:solidFill>
              </a:rPr>
              <a:t>Desvantagens</a:t>
            </a:r>
            <a:r>
              <a:rPr lang="pt-BR" dirty="0">
                <a:solidFill>
                  <a:srgbClr val="000000"/>
                </a:solidFill>
              </a:rPr>
              <a:t>:</a:t>
            </a:r>
          </a:p>
          <a:p>
            <a:pPr lvl="8"/>
            <a:endParaRPr lang="pt-BR" dirty="0">
              <a:solidFill>
                <a:srgbClr val="000000"/>
              </a:solidFill>
            </a:endParaRPr>
          </a:p>
          <a:p>
            <a:pPr lvl="1"/>
            <a:r>
              <a:rPr lang="pt-BR" dirty="0">
                <a:solidFill>
                  <a:srgbClr val="000000"/>
                </a:solidFill>
              </a:rPr>
              <a:t>Comunicação com os usuários é seriamente restringida, não há uma real troca de informações face a face</a:t>
            </a:r>
          </a:p>
          <a:p>
            <a:pPr lvl="8"/>
            <a:endParaRPr lang="pt-BR" dirty="0">
              <a:solidFill>
                <a:srgbClr val="000000"/>
              </a:solidFill>
            </a:endParaRPr>
          </a:p>
          <a:p>
            <a:pPr lvl="1"/>
            <a:r>
              <a:rPr lang="pt-BR" dirty="0">
                <a:solidFill>
                  <a:srgbClr val="000000"/>
                </a:solidFill>
              </a:rPr>
              <a:t>Preparação exige tempo</a:t>
            </a:r>
            <a:endParaRPr lang="en-US" dirty="0">
              <a:solidFill>
                <a:srgbClr val="000000"/>
              </a:solidFill>
            </a:endParaRPr>
          </a:p>
        </p:txBody>
      </p:sp>
    </p:spTree>
    <p:extLst>
      <p:ext uri="{BB962C8B-B14F-4D97-AF65-F5344CB8AC3E}">
        <p14:creationId xmlns:p14="http://schemas.microsoft.com/office/powerpoint/2010/main" val="2647698756"/>
      </p:ext>
    </p:extLst>
  </p:cSld>
  <p:clrMapOvr>
    <a:masterClrMapping/>
  </p:clrMapOvr>
  <mc:AlternateContent xmlns:mc="http://schemas.openxmlformats.org/markup-compatibility/2006" xmlns:p14="http://schemas.microsoft.com/office/powerpoint/2010/main">
    <mc:Choice Requires="p14">
      <p:transition>
        <p14:flythrough/>
      </p:transition>
    </mc:Choice>
    <mc:Fallback xmlns="">
      <p:transition xmlns:p14="http://schemas.microsoft.com/office/powerpoint/2010/mai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p:txBody>
          <a:bodyPr>
            <a:normAutofit fontScale="90000"/>
          </a:bodyPr>
          <a:lstStyle/>
          <a:p>
            <a:r>
              <a:rPr lang="pt-BR" dirty="0">
                <a:effectLst>
                  <a:outerShdw blurRad="38100" dist="38100" dir="2700000" algn="tl">
                    <a:srgbClr val="000000">
                      <a:alpha val="43137"/>
                    </a:srgbClr>
                  </a:outerShdw>
                </a:effectLst>
              </a:rPr>
              <a:t>Questionário</a:t>
            </a:r>
            <a:br>
              <a:rPr lang="pt-BR" dirty="0">
                <a:effectLst>
                  <a:outerShdw blurRad="38100" dist="38100" dir="2700000" algn="tl">
                    <a:srgbClr val="000000">
                      <a:alpha val="43137"/>
                    </a:srgbClr>
                  </a:outerShdw>
                </a:effectLst>
              </a:rPr>
            </a:br>
            <a:r>
              <a:rPr lang="pt-BR" sz="3100" dirty="0">
                <a:solidFill>
                  <a:srgbClr val="000090"/>
                </a:solidFill>
                <a:effectLst>
                  <a:outerShdw blurRad="38100" dist="38100" dir="2700000" algn="tl">
                    <a:srgbClr val="000000">
                      <a:alpha val="43137"/>
                    </a:srgbClr>
                  </a:outerShdw>
                </a:effectLst>
              </a:rPr>
              <a:t>Montagem do Questionário </a:t>
            </a:r>
            <a:r>
              <a:rPr lang="pt-BR" sz="2200" dirty="0">
                <a:solidFill>
                  <a:srgbClr val="000090"/>
                </a:solidFill>
                <a:effectLst>
                  <a:outerShdw blurRad="38100" dist="38100" dir="2700000" algn="tl">
                    <a:srgbClr val="000000">
                      <a:alpha val="43137"/>
                    </a:srgbClr>
                  </a:outerShdw>
                </a:effectLst>
              </a:rPr>
              <a:t>[1/3]</a:t>
            </a:r>
            <a:endParaRPr lang="en-US" dirty="0">
              <a:solidFill>
                <a:srgbClr val="000090"/>
              </a:solidFill>
              <a:effectLst>
                <a:outerShdw blurRad="38100" dist="38100" dir="2700000" algn="tl">
                  <a:srgbClr val="000000">
                    <a:alpha val="43137"/>
                  </a:srgbClr>
                </a:outerShdw>
              </a:effectLst>
            </a:endParaRPr>
          </a:p>
        </p:txBody>
      </p:sp>
      <p:sp>
        <p:nvSpPr>
          <p:cNvPr id="5" name="Espaço Reservado para Rodapé 4"/>
          <p:cNvSpPr>
            <a:spLocks noGrp="1"/>
          </p:cNvSpPr>
          <p:nvPr>
            <p:ph type="ftr" sz="quarter" idx="10"/>
          </p:nvPr>
        </p:nvSpPr>
        <p:spPr/>
        <p:txBody>
          <a:bodyPr/>
          <a:lstStyle/>
          <a:p>
            <a:pPr>
              <a:defRPr/>
            </a:pPr>
            <a:r>
              <a:rPr lang="pt-BR"/>
              <a:t>Técnicas para Levantamento de Requisitos</a:t>
            </a:r>
          </a:p>
        </p:txBody>
      </p:sp>
      <p:sp>
        <p:nvSpPr>
          <p:cNvPr id="6" name="Espaço Reservado para Número de Slide 5"/>
          <p:cNvSpPr>
            <a:spLocks noGrp="1"/>
          </p:cNvSpPr>
          <p:nvPr>
            <p:ph type="sldNum" sz="quarter" idx="11"/>
          </p:nvPr>
        </p:nvSpPr>
        <p:spPr/>
        <p:txBody>
          <a:bodyPr/>
          <a:lstStyle/>
          <a:p>
            <a:pPr>
              <a:defRPr/>
            </a:pPr>
            <a:fld id="{0AD71CA1-E10D-40DC-9603-F597D54D478B}" type="slidenum">
              <a:rPr lang="pt-BR" smtClean="0"/>
              <a:pPr>
                <a:defRPr/>
              </a:pPr>
              <a:t>15</a:t>
            </a:fld>
            <a:endParaRPr lang="pt-BR"/>
          </a:p>
        </p:txBody>
      </p:sp>
      <p:sp>
        <p:nvSpPr>
          <p:cNvPr id="3" name="Espaço Reservado para Conteúdo 2"/>
          <p:cNvSpPr>
            <a:spLocks noGrp="1"/>
          </p:cNvSpPr>
          <p:nvPr>
            <p:ph idx="1"/>
          </p:nvPr>
        </p:nvSpPr>
        <p:spPr/>
        <p:txBody>
          <a:bodyPr/>
          <a:lstStyle/>
          <a:p>
            <a:r>
              <a:rPr lang="pt-BR" b="1" dirty="0">
                <a:solidFill>
                  <a:srgbClr val="000000"/>
                </a:solidFill>
              </a:rPr>
              <a:t>Preparação</a:t>
            </a:r>
          </a:p>
          <a:p>
            <a:pPr lvl="8"/>
            <a:endParaRPr lang="pt-BR" dirty="0">
              <a:solidFill>
                <a:srgbClr val="000000"/>
              </a:solidFill>
            </a:endParaRPr>
          </a:p>
          <a:p>
            <a:pPr lvl="1"/>
            <a:r>
              <a:rPr lang="pt-BR" dirty="0">
                <a:solidFill>
                  <a:srgbClr val="000000"/>
                </a:solidFill>
              </a:rPr>
              <a:t>Identificar o tipo de informação que deseja obter</a:t>
            </a:r>
          </a:p>
          <a:p>
            <a:pPr lvl="8"/>
            <a:endParaRPr lang="pt-BR" dirty="0">
              <a:solidFill>
                <a:srgbClr val="000000"/>
              </a:solidFill>
            </a:endParaRPr>
          </a:p>
          <a:p>
            <a:pPr lvl="1"/>
            <a:r>
              <a:rPr lang="pt-BR" dirty="0">
                <a:solidFill>
                  <a:srgbClr val="000000"/>
                </a:solidFill>
              </a:rPr>
              <a:t>Escolher um formato adequado para o questionário</a:t>
            </a:r>
          </a:p>
          <a:p>
            <a:pPr lvl="8"/>
            <a:endParaRPr lang="pt-BR" dirty="0">
              <a:solidFill>
                <a:srgbClr val="000000"/>
              </a:solidFill>
            </a:endParaRPr>
          </a:p>
          <a:p>
            <a:pPr lvl="1"/>
            <a:r>
              <a:rPr lang="pt-BR" dirty="0">
                <a:solidFill>
                  <a:srgbClr val="000000"/>
                </a:solidFill>
              </a:rPr>
              <a:t>Deixar espaço suficiente para resposta de questões descritivas</a:t>
            </a:r>
          </a:p>
          <a:p>
            <a:pPr lvl="8"/>
            <a:endParaRPr lang="pt-BR" dirty="0">
              <a:solidFill>
                <a:srgbClr val="000000"/>
              </a:solidFill>
            </a:endParaRPr>
          </a:p>
          <a:p>
            <a:pPr lvl="1"/>
            <a:r>
              <a:rPr lang="pt-BR" dirty="0">
                <a:solidFill>
                  <a:srgbClr val="000000"/>
                </a:solidFill>
              </a:rPr>
              <a:t>Montar questões de maneira simples, clara e concisa</a:t>
            </a:r>
          </a:p>
          <a:p>
            <a:pPr lvl="8"/>
            <a:endParaRPr lang="pt-BR" dirty="0">
              <a:solidFill>
                <a:srgbClr val="000000"/>
              </a:solidFill>
            </a:endParaRPr>
          </a:p>
          <a:p>
            <a:pPr lvl="1"/>
            <a:r>
              <a:rPr lang="pt-BR" dirty="0">
                <a:solidFill>
                  <a:srgbClr val="000000"/>
                </a:solidFill>
              </a:rPr>
              <a:t>Enviar um texto acompanhando o questionário para enfatizar a sua importância</a:t>
            </a:r>
            <a:endParaRPr lang="en-US" dirty="0">
              <a:solidFill>
                <a:srgbClr val="000000"/>
              </a:solidFill>
            </a:endParaRPr>
          </a:p>
        </p:txBody>
      </p:sp>
    </p:spTree>
    <p:extLst>
      <p:ext uri="{BB962C8B-B14F-4D97-AF65-F5344CB8AC3E}">
        <p14:creationId xmlns:p14="http://schemas.microsoft.com/office/powerpoint/2010/main" val="2238842757"/>
      </p:ext>
    </p:extLst>
  </p:cSld>
  <p:clrMapOvr>
    <a:masterClrMapping/>
  </p:clrMapOvr>
  <mc:AlternateContent xmlns:mc="http://schemas.openxmlformats.org/markup-compatibility/2006" xmlns:p14="http://schemas.microsoft.com/office/powerpoint/2010/main">
    <mc:Choice Requires="p14">
      <p:transition>
        <p14:flythrough/>
      </p:transition>
    </mc:Choice>
    <mc:Fallback xmlns="">
      <p:transition xmlns:p14="http://schemas.microsoft.com/office/powerpoint/2010/mai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p:txBody>
          <a:bodyPr>
            <a:normAutofit fontScale="90000"/>
          </a:bodyPr>
          <a:lstStyle/>
          <a:p>
            <a:r>
              <a:rPr lang="pt-BR" dirty="0">
                <a:effectLst>
                  <a:outerShdw blurRad="38100" dist="38100" dir="2700000" algn="tl">
                    <a:srgbClr val="000000">
                      <a:alpha val="43137"/>
                    </a:srgbClr>
                  </a:outerShdw>
                </a:effectLst>
              </a:rPr>
              <a:t>Questionário</a:t>
            </a:r>
            <a:br>
              <a:rPr lang="pt-BR" dirty="0">
                <a:effectLst>
                  <a:outerShdw blurRad="38100" dist="38100" dir="2700000" algn="tl">
                    <a:srgbClr val="000000">
                      <a:alpha val="43137"/>
                    </a:srgbClr>
                  </a:outerShdw>
                </a:effectLst>
              </a:rPr>
            </a:br>
            <a:r>
              <a:rPr lang="pt-BR" sz="3100" dirty="0">
                <a:solidFill>
                  <a:srgbClr val="000090"/>
                </a:solidFill>
                <a:effectLst>
                  <a:outerShdw blurRad="38100" dist="38100" dir="2700000" algn="tl">
                    <a:srgbClr val="000000">
                      <a:alpha val="43137"/>
                    </a:srgbClr>
                  </a:outerShdw>
                </a:effectLst>
              </a:rPr>
              <a:t>Montagem do Questionário </a:t>
            </a:r>
            <a:r>
              <a:rPr lang="pt-BR" sz="2200" dirty="0">
                <a:solidFill>
                  <a:srgbClr val="000090"/>
                </a:solidFill>
                <a:effectLst>
                  <a:outerShdw blurRad="38100" dist="38100" dir="2700000" algn="tl">
                    <a:srgbClr val="000000">
                      <a:alpha val="43137"/>
                    </a:srgbClr>
                  </a:outerShdw>
                </a:effectLst>
              </a:rPr>
              <a:t>[2/3]</a:t>
            </a:r>
            <a:endParaRPr lang="en-US" dirty="0">
              <a:solidFill>
                <a:srgbClr val="000090"/>
              </a:solidFill>
              <a:effectLst>
                <a:outerShdw blurRad="38100" dist="38100" dir="2700000" algn="tl">
                  <a:srgbClr val="000000">
                    <a:alpha val="43137"/>
                  </a:srgbClr>
                </a:outerShdw>
              </a:effectLst>
            </a:endParaRPr>
          </a:p>
        </p:txBody>
      </p:sp>
      <p:sp>
        <p:nvSpPr>
          <p:cNvPr id="5" name="Espaço Reservado para Rodapé 4"/>
          <p:cNvSpPr>
            <a:spLocks noGrp="1"/>
          </p:cNvSpPr>
          <p:nvPr>
            <p:ph type="ftr" sz="quarter" idx="10"/>
          </p:nvPr>
        </p:nvSpPr>
        <p:spPr/>
        <p:txBody>
          <a:bodyPr/>
          <a:lstStyle/>
          <a:p>
            <a:pPr>
              <a:defRPr/>
            </a:pPr>
            <a:r>
              <a:rPr lang="pt-BR"/>
              <a:t>Técnicas para Levantamento de Requisitos</a:t>
            </a:r>
          </a:p>
        </p:txBody>
      </p:sp>
      <p:sp>
        <p:nvSpPr>
          <p:cNvPr id="6" name="Espaço Reservado para Número de Slide 5"/>
          <p:cNvSpPr>
            <a:spLocks noGrp="1"/>
          </p:cNvSpPr>
          <p:nvPr>
            <p:ph type="sldNum" sz="quarter" idx="11"/>
          </p:nvPr>
        </p:nvSpPr>
        <p:spPr/>
        <p:txBody>
          <a:bodyPr/>
          <a:lstStyle/>
          <a:p>
            <a:pPr>
              <a:defRPr/>
            </a:pPr>
            <a:fld id="{0AD71CA1-E10D-40DC-9603-F597D54D478B}" type="slidenum">
              <a:rPr lang="pt-BR" smtClean="0"/>
              <a:pPr>
                <a:defRPr/>
              </a:pPr>
              <a:t>16</a:t>
            </a:fld>
            <a:endParaRPr lang="pt-BR"/>
          </a:p>
        </p:txBody>
      </p:sp>
      <p:sp>
        <p:nvSpPr>
          <p:cNvPr id="3" name="Espaço Reservado para Conteúdo 2"/>
          <p:cNvSpPr>
            <a:spLocks noGrp="1"/>
          </p:cNvSpPr>
          <p:nvPr>
            <p:ph idx="1"/>
          </p:nvPr>
        </p:nvSpPr>
        <p:spPr/>
        <p:txBody>
          <a:bodyPr/>
          <a:lstStyle/>
          <a:p>
            <a:r>
              <a:rPr lang="pt-BR" b="1" dirty="0">
                <a:solidFill>
                  <a:srgbClr val="000000"/>
                </a:solidFill>
              </a:rPr>
              <a:t>Identificação dos respondentes</a:t>
            </a:r>
          </a:p>
          <a:p>
            <a:pPr lvl="8"/>
            <a:endParaRPr lang="pt-BR" b="1" dirty="0">
              <a:solidFill>
                <a:srgbClr val="000000"/>
              </a:solidFill>
            </a:endParaRPr>
          </a:p>
          <a:p>
            <a:pPr lvl="1"/>
            <a:r>
              <a:rPr lang="pt-BR" dirty="0">
                <a:solidFill>
                  <a:srgbClr val="000000"/>
                </a:solidFill>
              </a:rPr>
              <a:t>nome, função e localização</a:t>
            </a:r>
          </a:p>
          <a:p>
            <a:pPr lvl="8"/>
            <a:endParaRPr lang="pt-BR" dirty="0">
              <a:solidFill>
                <a:srgbClr val="000000"/>
              </a:solidFill>
            </a:endParaRPr>
          </a:p>
          <a:p>
            <a:pPr lvl="1"/>
            <a:r>
              <a:rPr lang="pt-BR" dirty="0">
                <a:solidFill>
                  <a:srgbClr val="000000"/>
                </a:solidFill>
              </a:rPr>
              <a:t>deve haver um controle para garantir que todos receberão o questionário e para monitorar o seu status</a:t>
            </a:r>
          </a:p>
          <a:p>
            <a:pPr lvl="8"/>
            <a:endParaRPr lang="pt-BR" dirty="0">
              <a:solidFill>
                <a:srgbClr val="000000"/>
              </a:solidFill>
            </a:endParaRPr>
          </a:p>
          <a:p>
            <a:r>
              <a:rPr lang="pt-BR" b="1" dirty="0">
                <a:solidFill>
                  <a:srgbClr val="000000"/>
                </a:solidFill>
              </a:rPr>
              <a:t>Distribuição do questionário</a:t>
            </a:r>
          </a:p>
          <a:p>
            <a:pPr lvl="8"/>
            <a:endParaRPr lang="pt-BR" b="1" dirty="0">
              <a:solidFill>
                <a:srgbClr val="000000"/>
              </a:solidFill>
            </a:endParaRPr>
          </a:p>
          <a:p>
            <a:pPr lvl="1"/>
            <a:r>
              <a:rPr lang="pt-BR" dirty="0">
                <a:solidFill>
                  <a:srgbClr val="000000"/>
                </a:solidFill>
              </a:rPr>
              <a:t>devem ser distribuídos junto ao questionário:</a:t>
            </a:r>
          </a:p>
          <a:p>
            <a:pPr lvl="8"/>
            <a:endParaRPr lang="pt-BR" dirty="0">
              <a:solidFill>
                <a:srgbClr val="000000"/>
              </a:solidFill>
            </a:endParaRPr>
          </a:p>
          <a:p>
            <a:pPr lvl="2"/>
            <a:r>
              <a:rPr lang="pt-BR" dirty="0">
                <a:solidFill>
                  <a:srgbClr val="000000"/>
                </a:solidFill>
              </a:rPr>
              <a:t>instruções detalhadas de como responder e</a:t>
            </a:r>
          </a:p>
          <a:p>
            <a:pPr lvl="8"/>
            <a:endParaRPr lang="pt-BR" dirty="0">
              <a:solidFill>
                <a:srgbClr val="000000"/>
              </a:solidFill>
            </a:endParaRPr>
          </a:p>
          <a:p>
            <a:pPr lvl="2"/>
            <a:r>
              <a:rPr lang="pt-BR" dirty="0">
                <a:solidFill>
                  <a:srgbClr val="000000"/>
                </a:solidFill>
              </a:rPr>
              <a:t>prazo para responder</a:t>
            </a:r>
            <a:endParaRPr lang="en-US" dirty="0">
              <a:solidFill>
                <a:srgbClr val="000000"/>
              </a:solidFill>
            </a:endParaRPr>
          </a:p>
        </p:txBody>
      </p:sp>
    </p:spTree>
    <p:extLst>
      <p:ext uri="{BB962C8B-B14F-4D97-AF65-F5344CB8AC3E}">
        <p14:creationId xmlns:p14="http://schemas.microsoft.com/office/powerpoint/2010/main" val="1821936278"/>
      </p:ext>
    </p:extLst>
  </p:cSld>
  <p:clrMapOvr>
    <a:masterClrMapping/>
  </p:clrMapOvr>
  <mc:AlternateContent xmlns:mc="http://schemas.openxmlformats.org/markup-compatibility/2006" xmlns:p14="http://schemas.microsoft.com/office/powerpoint/2010/main">
    <mc:Choice Requires="p14">
      <p:transition>
        <p14:flythrough/>
      </p:transition>
    </mc:Choice>
    <mc:Fallback xmlns="">
      <p:transition xmlns:p14="http://schemas.microsoft.com/office/powerpoint/2010/mai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p:txBody>
          <a:bodyPr>
            <a:normAutofit fontScale="90000"/>
          </a:bodyPr>
          <a:lstStyle/>
          <a:p>
            <a:r>
              <a:rPr lang="pt-BR" dirty="0">
                <a:effectLst>
                  <a:outerShdw blurRad="38100" dist="38100" dir="2700000" algn="tl">
                    <a:srgbClr val="000000">
                      <a:alpha val="43137"/>
                    </a:srgbClr>
                  </a:outerShdw>
                </a:effectLst>
              </a:rPr>
              <a:t>Questionário</a:t>
            </a:r>
            <a:br>
              <a:rPr lang="pt-BR" dirty="0">
                <a:effectLst>
                  <a:outerShdw blurRad="38100" dist="38100" dir="2700000" algn="tl">
                    <a:srgbClr val="000000">
                      <a:alpha val="43137"/>
                    </a:srgbClr>
                  </a:outerShdw>
                </a:effectLst>
              </a:rPr>
            </a:br>
            <a:r>
              <a:rPr lang="pt-BR" sz="3100" dirty="0">
                <a:solidFill>
                  <a:srgbClr val="000090"/>
                </a:solidFill>
                <a:effectLst>
                  <a:outerShdw blurRad="38100" dist="38100" dir="2700000" algn="tl">
                    <a:srgbClr val="000000">
                      <a:alpha val="43137"/>
                    </a:srgbClr>
                  </a:outerShdw>
                </a:effectLst>
              </a:rPr>
              <a:t>Montagem do Questionário </a:t>
            </a:r>
            <a:r>
              <a:rPr lang="pt-BR" sz="2200" dirty="0">
                <a:solidFill>
                  <a:srgbClr val="000090"/>
                </a:solidFill>
                <a:effectLst>
                  <a:outerShdw blurRad="38100" dist="38100" dir="2700000" algn="tl">
                    <a:srgbClr val="000000">
                      <a:alpha val="43137"/>
                    </a:srgbClr>
                  </a:outerShdw>
                </a:effectLst>
              </a:rPr>
              <a:t>[3/3]</a:t>
            </a:r>
            <a:endParaRPr lang="en-US" dirty="0">
              <a:solidFill>
                <a:srgbClr val="000090"/>
              </a:solidFill>
              <a:effectLst>
                <a:outerShdw blurRad="38100" dist="38100" dir="2700000" algn="tl">
                  <a:srgbClr val="000000">
                    <a:alpha val="43137"/>
                  </a:srgbClr>
                </a:outerShdw>
              </a:effectLst>
            </a:endParaRPr>
          </a:p>
        </p:txBody>
      </p:sp>
      <p:sp>
        <p:nvSpPr>
          <p:cNvPr id="5" name="Espaço Reservado para Rodapé 4"/>
          <p:cNvSpPr>
            <a:spLocks noGrp="1"/>
          </p:cNvSpPr>
          <p:nvPr>
            <p:ph type="ftr" sz="quarter" idx="10"/>
          </p:nvPr>
        </p:nvSpPr>
        <p:spPr/>
        <p:txBody>
          <a:bodyPr/>
          <a:lstStyle/>
          <a:p>
            <a:pPr>
              <a:defRPr/>
            </a:pPr>
            <a:r>
              <a:rPr lang="pt-BR"/>
              <a:t>Técnicas para Levantamento de Requisitos</a:t>
            </a:r>
          </a:p>
        </p:txBody>
      </p:sp>
      <p:sp>
        <p:nvSpPr>
          <p:cNvPr id="6" name="Espaço Reservado para Número de Slide 5"/>
          <p:cNvSpPr>
            <a:spLocks noGrp="1"/>
          </p:cNvSpPr>
          <p:nvPr>
            <p:ph type="sldNum" sz="quarter" idx="11"/>
          </p:nvPr>
        </p:nvSpPr>
        <p:spPr/>
        <p:txBody>
          <a:bodyPr/>
          <a:lstStyle/>
          <a:p>
            <a:pPr>
              <a:defRPr/>
            </a:pPr>
            <a:fld id="{0AD71CA1-E10D-40DC-9603-F597D54D478B}" type="slidenum">
              <a:rPr lang="pt-BR" smtClean="0"/>
              <a:pPr>
                <a:defRPr/>
              </a:pPr>
              <a:t>17</a:t>
            </a:fld>
            <a:endParaRPr lang="pt-BR"/>
          </a:p>
        </p:txBody>
      </p:sp>
      <p:sp>
        <p:nvSpPr>
          <p:cNvPr id="3" name="Espaço Reservado para Conteúdo 2"/>
          <p:cNvSpPr>
            <a:spLocks noGrp="1"/>
          </p:cNvSpPr>
          <p:nvPr>
            <p:ph idx="1"/>
          </p:nvPr>
        </p:nvSpPr>
        <p:spPr/>
        <p:txBody>
          <a:bodyPr/>
          <a:lstStyle/>
          <a:p>
            <a:r>
              <a:rPr lang="pt-BR" b="1" dirty="0">
                <a:solidFill>
                  <a:srgbClr val="000000"/>
                </a:solidFill>
              </a:rPr>
              <a:t>Análise das respostas dos respondentes</a:t>
            </a:r>
          </a:p>
          <a:p>
            <a:pPr lvl="8"/>
            <a:endParaRPr lang="pt-BR" dirty="0">
              <a:solidFill>
                <a:srgbClr val="000000"/>
              </a:solidFill>
            </a:endParaRPr>
          </a:p>
          <a:p>
            <a:pPr lvl="1"/>
            <a:r>
              <a:rPr lang="pt-BR" dirty="0">
                <a:solidFill>
                  <a:srgbClr val="000000"/>
                </a:solidFill>
              </a:rPr>
              <a:t>Analisar e consolidar as informações fornecidas</a:t>
            </a:r>
          </a:p>
          <a:p>
            <a:pPr lvl="8"/>
            <a:endParaRPr lang="pt-BR" dirty="0">
              <a:solidFill>
                <a:srgbClr val="000000"/>
              </a:solidFill>
            </a:endParaRPr>
          </a:p>
          <a:p>
            <a:pPr lvl="1"/>
            <a:r>
              <a:rPr lang="pt-BR" dirty="0">
                <a:solidFill>
                  <a:srgbClr val="000000"/>
                </a:solidFill>
              </a:rPr>
              <a:t>Documentar as principais descobertas</a:t>
            </a:r>
          </a:p>
          <a:p>
            <a:pPr lvl="8"/>
            <a:endParaRPr lang="pt-BR" dirty="0">
              <a:solidFill>
                <a:srgbClr val="000000"/>
              </a:solidFill>
            </a:endParaRPr>
          </a:p>
          <a:p>
            <a:pPr lvl="1"/>
            <a:r>
              <a:rPr lang="pt-BR" dirty="0">
                <a:solidFill>
                  <a:srgbClr val="000000"/>
                </a:solidFill>
              </a:rPr>
              <a:t>Enviar um relatório com as principais descobertas para todos os respondentes</a:t>
            </a:r>
            <a:endParaRPr lang="en-US" dirty="0">
              <a:solidFill>
                <a:srgbClr val="000000"/>
              </a:solidFill>
            </a:endParaRPr>
          </a:p>
        </p:txBody>
      </p:sp>
    </p:spTree>
    <p:extLst>
      <p:ext uri="{BB962C8B-B14F-4D97-AF65-F5344CB8AC3E}">
        <p14:creationId xmlns:p14="http://schemas.microsoft.com/office/powerpoint/2010/main" val="2804354639"/>
      </p:ext>
    </p:extLst>
  </p:cSld>
  <p:clrMapOvr>
    <a:masterClrMapping/>
  </p:clrMapOvr>
  <mc:AlternateContent xmlns:mc="http://schemas.openxmlformats.org/markup-compatibility/2006" xmlns:p14="http://schemas.microsoft.com/office/powerpoint/2010/main">
    <mc:Choice Requires="p14">
      <p:transition>
        <p14:flythrough/>
      </p:transition>
    </mc:Choice>
    <mc:Fallback xmlns="">
      <p:transition xmlns:p14="http://schemas.microsoft.com/office/powerpoint/2010/mai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p:txBody>
          <a:bodyPr>
            <a:normAutofit fontScale="90000"/>
          </a:bodyPr>
          <a:lstStyle/>
          <a:p>
            <a:r>
              <a:rPr lang="pt-BR" dirty="0">
                <a:effectLst>
                  <a:outerShdw blurRad="38100" dist="38100" dir="2700000" algn="tl">
                    <a:srgbClr val="000000">
                      <a:alpha val="43137"/>
                    </a:srgbClr>
                  </a:outerShdw>
                </a:effectLst>
              </a:rPr>
              <a:t>Técnicas de Levantamento de Requisitos</a:t>
            </a:r>
            <a:br>
              <a:rPr lang="pt-BR" dirty="0">
                <a:effectLst>
                  <a:outerShdw blurRad="38100" dist="38100" dir="2700000" algn="tl">
                    <a:srgbClr val="000000">
                      <a:alpha val="43137"/>
                    </a:srgbClr>
                  </a:outerShdw>
                </a:effectLst>
              </a:rPr>
            </a:br>
            <a:r>
              <a:rPr lang="pt-BR" sz="3100" dirty="0">
                <a:solidFill>
                  <a:srgbClr val="000090"/>
                </a:solidFill>
                <a:effectLst>
                  <a:outerShdw blurRad="38100" dist="38100" dir="2700000" algn="tl">
                    <a:srgbClr val="000000">
                      <a:alpha val="43137"/>
                    </a:srgbClr>
                  </a:outerShdw>
                </a:effectLst>
              </a:rPr>
              <a:t>Brainstorming </a:t>
            </a:r>
            <a:r>
              <a:rPr lang="pt-BR" sz="2200" dirty="0">
                <a:solidFill>
                  <a:srgbClr val="000090"/>
                </a:solidFill>
                <a:effectLst>
                  <a:outerShdw blurRad="38100" dist="38100" dir="2700000" algn="tl">
                    <a:srgbClr val="000000">
                      <a:alpha val="43137"/>
                    </a:srgbClr>
                  </a:outerShdw>
                </a:effectLst>
              </a:rPr>
              <a:t>[1/2]</a:t>
            </a:r>
            <a:endParaRPr lang="en-US" dirty="0">
              <a:solidFill>
                <a:srgbClr val="000090"/>
              </a:solidFill>
              <a:effectLst>
                <a:outerShdw blurRad="38100" dist="38100" dir="2700000" algn="tl">
                  <a:srgbClr val="000000">
                    <a:alpha val="43137"/>
                  </a:srgbClr>
                </a:outerShdw>
              </a:effectLst>
            </a:endParaRPr>
          </a:p>
        </p:txBody>
      </p:sp>
      <p:sp>
        <p:nvSpPr>
          <p:cNvPr id="5" name="Espaço Reservado para Rodapé 4"/>
          <p:cNvSpPr>
            <a:spLocks noGrp="1"/>
          </p:cNvSpPr>
          <p:nvPr>
            <p:ph type="ftr" sz="quarter" idx="10"/>
          </p:nvPr>
        </p:nvSpPr>
        <p:spPr/>
        <p:txBody>
          <a:bodyPr/>
          <a:lstStyle/>
          <a:p>
            <a:pPr>
              <a:defRPr/>
            </a:pPr>
            <a:r>
              <a:rPr lang="pt-BR"/>
              <a:t>Técnicas para Levantamento de Requisitos</a:t>
            </a:r>
          </a:p>
        </p:txBody>
      </p:sp>
      <p:sp>
        <p:nvSpPr>
          <p:cNvPr id="6" name="Espaço Reservado para Número de Slide 5"/>
          <p:cNvSpPr>
            <a:spLocks noGrp="1"/>
          </p:cNvSpPr>
          <p:nvPr>
            <p:ph type="sldNum" sz="quarter" idx="11"/>
          </p:nvPr>
        </p:nvSpPr>
        <p:spPr/>
        <p:txBody>
          <a:bodyPr/>
          <a:lstStyle/>
          <a:p>
            <a:pPr>
              <a:defRPr/>
            </a:pPr>
            <a:fld id="{0AD71CA1-E10D-40DC-9603-F597D54D478B}" type="slidenum">
              <a:rPr lang="pt-BR" smtClean="0"/>
              <a:pPr>
                <a:defRPr/>
              </a:pPr>
              <a:t>18</a:t>
            </a:fld>
            <a:endParaRPr lang="pt-BR"/>
          </a:p>
        </p:txBody>
      </p:sp>
      <p:sp>
        <p:nvSpPr>
          <p:cNvPr id="3" name="Espaço Reservado para Conteúdo 2"/>
          <p:cNvSpPr>
            <a:spLocks noGrp="1"/>
          </p:cNvSpPr>
          <p:nvPr>
            <p:ph idx="1"/>
          </p:nvPr>
        </p:nvSpPr>
        <p:spPr/>
        <p:txBody>
          <a:bodyPr/>
          <a:lstStyle/>
          <a:p>
            <a:r>
              <a:rPr lang="pt-BR" dirty="0">
                <a:solidFill>
                  <a:srgbClr val="000000"/>
                </a:solidFill>
              </a:rPr>
              <a:t>Tempestade de Ideias</a:t>
            </a:r>
          </a:p>
          <a:p>
            <a:pPr lvl="8"/>
            <a:endParaRPr lang="pt-BR" b="1" dirty="0">
              <a:solidFill>
                <a:srgbClr val="000000"/>
              </a:solidFill>
            </a:endParaRPr>
          </a:p>
          <a:p>
            <a:r>
              <a:rPr lang="pt-BR" b="1" dirty="0">
                <a:solidFill>
                  <a:srgbClr val="000000"/>
                </a:solidFill>
              </a:rPr>
              <a:t>Origem</a:t>
            </a:r>
            <a:r>
              <a:rPr lang="pt-BR" dirty="0">
                <a:solidFill>
                  <a:srgbClr val="000000"/>
                </a:solidFill>
              </a:rPr>
              <a:t>:</a:t>
            </a:r>
          </a:p>
          <a:p>
            <a:pPr lvl="1"/>
            <a:r>
              <a:rPr lang="pt-BR" dirty="0">
                <a:solidFill>
                  <a:srgbClr val="000000"/>
                </a:solidFill>
              </a:rPr>
              <a:t>Preocupação dos altos executivos de negócios para com os subordinados</a:t>
            </a:r>
          </a:p>
          <a:p>
            <a:pPr lvl="1"/>
            <a:r>
              <a:rPr lang="pt-BR" dirty="0">
                <a:solidFill>
                  <a:srgbClr val="000000"/>
                </a:solidFill>
              </a:rPr>
              <a:t>Para encorajar a criatividade em grupo</a:t>
            </a:r>
          </a:p>
          <a:p>
            <a:pPr lvl="1"/>
            <a:endParaRPr lang="pt-BR" dirty="0">
              <a:solidFill>
                <a:srgbClr val="000000"/>
              </a:solidFill>
            </a:endParaRPr>
          </a:p>
          <a:p>
            <a:r>
              <a:rPr lang="pt-BR" dirty="0">
                <a:solidFill>
                  <a:srgbClr val="000000"/>
                </a:solidFill>
              </a:rPr>
              <a:t>Usado para ajudar um grupo </a:t>
            </a:r>
            <a:r>
              <a:rPr lang="pt-BR" dirty="0">
                <a:solidFill>
                  <a:srgbClr val="800000"/>
                </a:solidFill>
              </a:rPr>
              <a:t>gerar</a:t>
            </a:r>
            <a:r>
              <a:rPr lang="pt-BR" dirty="0">
                <a:solidFill>
                  <a:srgbClr val="000000"/>
                </a:solidFill>
              </a:rPr>
              <a:t> tantas </a:t>
            </a:r>
            <a:r>
              <a:rPr lang="pt-BR" dirty="0">
                <a:solidFill>
                  <a:srgbClr val="800000"/>
                </a:solidFill>
              </a:rPr>
              <a:t>ideias</a:t>
            </a:r>
            <a:r>
              <a:rPr lang="pt-BR" dirty="0">
                <a:solidFill>
                  <a:srgbClr val="000000"/>
                </a:solidFill>
              </a:rPr>
              <a:t> quanto forem possíveis em um pequeno espaço de tempo</a:t>
            </a:r>
          </a:p>
          <a:p>
            <a:endParaRPr lang="pt-BR" dirty="0">
              <a:solidFill>
                <a:srgbClr val="000000"/>
              </a:solidFill>
            </a:endParaRPr>
          </a:p>
          <a:p>
            <a:r>
              <a:rPr lang="pt-BR" dirty="0">
                <a:solidFill>
                  <a:srgbClr val="000000"/>
                </a:solidFill>
              </a:rPr>
              <a:t>Bastante útil, principalmente, para as </a:t>
            </a:r>
            <a:r>
              <a:rPr lang="pt-BR" dirty="0">
                <a:solidFill>
                  <a:srgbClr val="800000"/>
                </a:solidFill>
              </a:rPr>
              <a:t>sessões iniciais</a:t>
            </a:r>
            <a:r>
              <a:rPr lang="pt-BR" dirty="0">
                <a:solidFill>
                  <a:srgbClr val="000000"/>
                </a:solidFill>
              </a:rPr>
              <a:t> de levantamentos de requisitos</a:t>
            </a:r>
            <a:endParaRPr lang="en-US" dirty="0">
              <a:solidFill>
                <a:srgbClr val="000000"/>
              </a:solidFill>
            </a:endParaRPr>
          </a:p>
        </p:txBody>
      </p:sp>
    </p:spTree>
    <p:extLst>
      <p:ext uri="{BB962C8B-B14F-4D97-AF65-F5344CB8AC3E}">
        <p14:creationId xmlns:p14="http://schemas.microsoft.com/office/powerpoint/2010/main" val="131698819"/>
      </p:ext>
    </p:extLst>
  </p:cSld>
  <p:clrMapOvr>
    <a:masterClrMapping/>
  </p:clrMapOvr>
  <mc:AlternateContent xmlns:mc="http://schemas.openxmlformats.org/markup-compatibility/2006" xmlns:p14="http://schemas.microsoft.com/office/powerpoint/2010/main">
    <mc:Choice Requires="p14">
      <p:transition>
        <p14:flythrough/>
      </p:transition>
    </mc:Choice>
    <mc:Fallback xmlns="">
      <p:transition xmlns:p14="http://schemas.microsoft.com/office/powerpoint/2010/mai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p:txBody>
          <a:bodyPr>
            <a:normAutofit fontScale="90000"/>
          </a:bodyPr>
          <a:lstStyle/>
          <a:p>
            <a:r>
              <a:rPr lang="pt-BR" dirty="0">
                <a:effectLst>
                  <a:outerShdw blurRad="38100" dist="38100" dir="2700000" algn="tl">
                    <a:srgbClr val="000000">
                      <a:alpha val="43137"/>
                    </a:srgbClr>
                  </a:outerShdw>
                </a:effectLst>
              </a:rPr>
              <a:t>Técnicas de Levantamento de Requisitos</a:t>
            </a:r>
            <a:br>
              <a:rPr lang="pt-BR" dirty="0">
                <a:effectLst>
                  <a:outerShdw blurRad="38100" dist="38100" dir="2700000" algn="tl">
                    <a:srgbClr val="000000">
                      <a:alpha val="43137"/>
                    </a:srgbClr>
                  </a:outerShdw>
                </a:effectLst>
              </a:rPr>
            </a:br>
            <a:r>
              <a:rPr lang="pt-BR" sz="3100" dirty="0">
                <a:solidFill>
                  <a:srgbClr val="000090"/>
                </a:solidFill>
                <a:effectLst>
                  <a:outerShdw blurRad="38100" dist="38100" dir="2700000" algn="tl">
                    <a:srgbClr val="000000">
                      <a:alpha val="43137"/>
                    </a:srgbClr>
                  </a:outerShdw>
                </a:effectLst>
              </a:rPr>
              <a:t>Brainstorming </a:t>
            </a:r>
            <a:r>
              <a:rPr lang="pt-BR" sz="2200" dirty="0">
                <a:solidFill>
                  <a:srgbClr val="000090"/>
                </a:solidFill>
                <a:effectLst>
                  <a:outerShdw blurRad="38100" dist="38100" dir="2700000" algn="tl">
                    <a:srgbClr val="000000">
                      <a:alpha val="43137"/>
                    </a:srgbClr>
                  </a:outerShdw>
                </a:effectLst>
              </a:rPr>
              <a:t>[2/2]</a:t>
            </a:r>
            <a:endParaRPr lang="en-US" dirty="0">
              <a:solidFill>
                <a:srgbClr val="000090"/>
              </a:solidFill>
              <a:effectLst>
                <a:outerShdw blurRad="38100" dist="38100" dir="2700000" algn="tl">
                  <a:srgbClr val="000000">
                    <a:alpha val="43137"/>
                  </a:srgbClr>
                </a:outerShdw>
              </a:effectLst>
            </a:endParaRPr>
          </a:p>
        </p:txBody>
      </p:sp>
      <p:sp>
        <p:nvSpPr>
          <p:cNvPr id="5" name="Espaço Reservado para Rodapé 4"/>
          <p:cNvSpPr>
            <a:spLocks noGrp="1"/>
          </p:cNvSpPr>
          <p:nvPr>
            <p:ph type="ftr" sz="quarter" idx="10"/>
          </p:nvPr>
        </p:nvSpPr>
        <p:spPr/>
        <p:txBody>
          <a:bodyPr/>
          <a:lstStyle/>
          <a:p>
            <a:pPr>
              <a:defRPr/>
            </a:pPr>
            <a:r>
              <a:rPr lang="pt-BR"/>
              <a:t>Técnicas para Levantamento de Requisitos</a:t>
            </a:r>
          </a:p>
        </p:txBody>
      </p:sp>
      <p:sp>
        <p:nvSpPr>
          <p:cNvPr id="6" name="Espaço Reservado para Número de Slide 5"/>
          <p:cNvSpPr>
            <a:spLocks noGrp="1"/>
          </p:cNvSpPr>
          <p:nvPr>
            <p:ph type="sldNum" sz="quarter" idx="11"/>
          </p:nvPr>
        </p:nvSpPr>
        <p:spPr/>
        <p:txBody>
          <a:bodyPr/>
          <a:lstStyle/>
          <a:p>
            <a:pPr>
              <a:defRPr/>
            </a:pPr>
            <a:fld id="{0AD71CA1-E10D-40DC-9603-F597D54D478B}" type="slidenum">
              <a:rPr lang="pt-BR" smtClean="0"/>
              <a:pPr>
                <a:defRPr/>
              </a:pPr>
              <a:t>19</a:t>
            </a:fld>
            <a:endParaRPr lang="pt-BR"/>
          </a:p>
        </p:txBody>
      </p:sp>
      <p:sp>
        <p:nvSpPr>
          <p:cNvPr id="3" name="Espaço Reservado para Conteúdo 2"/>
          <p:cNvSpPr>
            <a:spLocks noGrp="1"/>
          </p:cNvSpPr>
          <p:nvPr>
            <p:ph idx="1"/>
          </p:nvPr>
        </p:nvSpPr>
        <p:spPr/>
        <p:txBody>
          <a:bodyPr/>
          <a:lstStyle/>
          <a:p>
            <a:r>
              <a:rPr lang="pt-BR" b="1" dirty="0">
                <a:solidFill>
                  <a:srgbClr val="000000"/>
                </a:solidFill>
              </a:rPr>
              <a:t>Regras de uma sessão de brainstorming</a:t>
            </a:r>
            <a:r>
              <a:rPr lang="pt-BR" dirty="0">
                <a:solidFill>
                  <a:srgbClr val="000000"/>
                </a:solidFill>
              </a:rPr>
              <a:t>:</a:t>
            </a:r>
          </a:p>
          <a:p>
            <a:pPr lvl="8"/>
            <a:endParaRPr lang="pt-BR" dirty="0">
              <a:solidFill>
                <a:srgbClr val="000000"/>
              </a:solidFill>
            </a:endParaRPr>
          </a:p>
          <a:p>
            <a:pPr lvl="1"/>
            <a:r>
              <a:rPr lang="pt-BR" dirty="0">
                <a:solidFill>
                  <a:srgbClr val="000000"/>
                </a:solidFill>
              </a:rPr>
              <a:t>Qualquer um pode apresentar espontaneamente uma ideia</a:t>
            </a:r>
          </a:p>
          <a:p>
            <a:pPr lvl="8"/>
            <a:endParaRPr lang="pt-BR" dirty="0">
              <a:solidFill>
                <a:srgbClr val="000000"/>
              </a:solidFill>
            </a:endParaRPr>
          </a:p>
          <a:p>
            <a:pPr lvl="1"/>
            <a:r>
              <a:rPr lang="pt-BR" dirty="0">
                <a:solidFill>
                  <a:srgbClr val="000000"/>
                </a:solidFill>
              </a:rPr>
              <a:t>As ideias devem ser relacionadas ao tópico em discussão</a:t>
            </a:r>
          </a:p>
          <a:p>
            <a:pPr lvl="1"/>
            <a:endParaRPr lang="pt-BR" dirty="0">
              <a:solidFill>
                <a:srgbClr val="000000"/>
              </a:solidFill>
            </a:endParaRPr>
          </a:p>
          <a:p>
            <a:pPr lvl="1"/>
            <a:endParaRPr lang="pt-BR" dirty="0">
              <a:solidFill>
                <a:srgbClr val="000000"/>
              </a:solidFill>
            </a:endParaRPr>
          </a:p>
          <a:p>
            <a:pPr lvl="1"/>
            <a:endParaRPr lang="pt-BR" dirty="0">
              <a:solidFill>
                <a:srgbClr val="000000"/>
              </a:solidFill>
            </a:endParaRPr>
          </a:p>
          <a:p>
            <a:pPr lvl="1"/>
            <a:endParaRPr lang="pt-BR" dirty="0">
              <a:solidFill>
                <a:srgbClr val="000000"/>
              </a:solidFill>
            </a:endParaRPr>
          </a:p>
          <a:p>
            <a:pPr lvl="1"/>
            <a:endParaRPr lang="pt-BR" dirty="0">
              <a:solidFill>
                <a:srgbClr val="000000"/>
              </a:solidFill>
            </a:endParaRPr>
          </a:p>
          <a:p>
            <a:pPr lvl="1"/>
            <a:endParaRPr lang="pt-BR" dirty="0">
              <a:solidFill>
                <a:srgbClr val="000000"/>
              </a:solidFill>
            </a:endParaRPr>
          </a:p>
          <a:p>
            <a:pPr lvl="1"/>
            <a:endParaRPr lang="pt-BR" dirty="0">
              <a:solidFill>
                <a:srgbClr val="000000"/>
              </a:solidFill>
            </a:endParaRPr>
          </a:p>
          <a:p>
            <a:pPr lvl="1"/>
            <a:endParaRPr lang="pt-BR" dirty="0">
              <a:solidFill>
                <a:srgbClr val="000000"/>
              </a:solidFill>
            </a:endParaRPr>
          </a:p>
        </p:txBody>
      </p:sp>
      <p:pic>
        <p:nvPicPr>
          <p:cNvPr id="8" name="Picture 2">
            <a:extLst>
              <a:ext uri="{FF2B5EF4-FFF2-40B4-BE49-F238E27FC236}">
                <a16:creationId xmlns:a16="http://schemas.microsoft.com/office/drawing/2014/main" id="{9AF76B5D-B59F-40C6-A8DA-C2AE892EE3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3810000"/>
            <a:ext cx="7311250" cy="2781958"/>
          </a:xfrm>
          <a:prstGeom prst="rect">
            <a:avLst/>
          </a:prstGeom>
          <a:noFill/>
          <a:ln w="952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5317415"/>
      </p:ext>
    </p:extLst>
  </p:cSld>
  <p:clrMapOvr>
    <a:masterClrMapping/>
  </p:clrMapOvr>
  <mc:AlternateContent xmlns:mc="http://schemas.openxmlformats.org/markup-compatibility/2006" xmlns:p14="http://schemas.microsoft.com/office/powerpoint/2010/main">
    <mc:Choice Requires="p14">
      <p:transition>
        <p14:flythrough/>
      </p:transition>
    </mc:Choice>
    <mc:Fallback xmlns="">
      <p:transition xmlns:p14="http://schemas.microsoft.com/office/powerpoint/2010/mai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effectLst>
                  <a:outerShdw blurRad="38100" dist="38100" dir="2700000" algn="tl">
                    <a:srgbClr val="000000">
                      <a:alpha val="43137"/>
                    </a:srgbClr>
                  </a:outerShdw>
                </a:effectLst>
              </a:rPr>
              <a:t>Alguns meios de Coleta de Dados</a:t>
            </a:r>
            <a:endParaRPr lang="en-US" dirty="0">
              <a:effectLst>
                <a:outerShdw blurRad="38100" dist="38100" dir="2700000" algn="tl">
                  <a:srgbClr val="000000">
                    <a:alpha val="43137"/>
                  </a:srgbClr>
                </a:outerShdw>
              </a:effectLst>
            </a:endParaRPr>
          </a:p>
        </p:txBody>
      </p:sp>
      <p:sp>
        <p:nvSpPr>
          <p:cNvPr id="5" name="Espaço Reservado para Rodapé 4"/>
          <p:cNvSpPr>
            <a:spLocks noGrp="1"/>
          </p:cNvSpPr>
          <p:nvPr>
            <p:ph type="ftr" sz="quarter" idx="11"/>
          </p:nvPr>
        </p:nvSpPr>
        <p:spPr/>
        <p:txBody>
          <a:bodyPr/>
          <a:lstStyle/>
          <a:p>
            <a:pPr>
              <a:defRPr/>
            </a:pPr>
            <a:r>
              <a:rPr lang="pt-BR"/>
              <a:t>Técnicas para Levantamento de Requisitos</a:t>
            </a:r>
          </a:p>
        </p:txBody>
      </p:sp>
      <p:sp>
        <p:nvSpPr>
          <p:cNvPr id="6" name="Espaço Reservado para Número de Slide 5"/>
          <p:cNvSpPr>
            <a:spLocks noGrp="1"/>
          </p:cNvSpPr>
          <p:nvPr>
            <p:ph type="sldNum" sz="quarter" idx="12"/>
          </p:nvPr>
        </p:nvSpPr>
        <p:spPr/>
        <p:txBody>
          <a:bodyPr/>
          <a:lstStyle/>
          <a:p>
            <a:pPr>
              <a:defRPr/>
            </a:pPr>
            <a:fld id="{0AD71CA1-E10D-40DC-9603-F597D54D478B}" type="slidenum">
              <a:rPr lang="pt-BR" smtClean="0"/>
              <a:pPr>
                <a:defRPr/>
              </a:pPr>
              <a:t>2</a:t>
            </a:fld>
            <a:endParaRPr lang="pt-BR"/>
          </a:p>
        </p:txBody>
      </p:sp>
      <p:sp>
        <p:nvSpPr>
          <p:cNvPr id="3" name="Espaço Reservado para Conteúdo 2"/>
          <p:cNvSpPr>
            <a:spLocks noGrp="1"/>
          </p:cNvSpPr>
          <p:nvPr>
            <p:ph idx="4294967295"/>
          </p:nvPr>
        </p:nvSpPr>
        <p:spPr>
          <a:xfrm>
            <a:off x="0" y="1905000"/>
            <a:ext cx="7772400" cy="2971800"/>
          </a:xfrm>
        </p:spPr>
        <p:txBody>
          <a:bodyPr/>
          <a:lstStyle/>
          <a:p>
            <a:r>
              <a:rPr lang="pt-BR" dirty="0">
                <a:solidFill>
                  <a:srgbClr val="000000"/>
                </a:solidFill>
              </a:rPr>
              <a:t>Entrevista</a:t>
            </a:r>
          </a:p>
          <a:p>
            <a:pPr lvl="2"/>
            <a:endParaRPr lang="pt-BR" dirty="0">
              <a:solidFill>
                <a:srgbClr val="000000"/>
              </a:solidFill>
            </a:endParaRPr>
          </a:p>
          <a:p>
            <a:pPr lvl="2"/>
            <a:endParaRPr lang="pt-BR" dirty="0">
              <a:solidFill>
                <a:srgbClr val="000000"/>
              </a:solidFill>
            </a:endParaRPr>
          </a:p>
          <a:p>
            <a:pPr lvl="2"/>
            <a:endParaRPr lang="pt-BR" dirty="0">
              <a:solidFill>
                <a:srgbClr val="000000"/>
              </a:solidFill>
            </a:endParaRPr>
          </a:p>
          <a:p>
            <a:r>
              <a:rPr lang="pt-BR" dirty="0">
                <a:solidFill>
                  <a:srgbClr val="000000"/>
                </a:solidFill>
              </a:rPr>
              <a:t>Coleta de Documentos</a:t>
            </a:r>
          </a:p>
          <a:p>
            <a:pPr lvl="2"/>
            <a:endParaRPr lang="pt-BR" dirty="0">
              <a:solidFill>
                <a:srgbClr val="000000"/>
              </a:solidFill>
            </a:endParaRPr>
          </a:p>
          <a:p>
            <a:pPr lvl="2"/>
            <a:endParaRPr lang="pt-BR" dirty="0">
              <a:solidFill>
                <a:srgbClr val="000000"/>
              </a:solidFill>
            </a:endParaRPr>
          </a:p>
          <a:p>
            <a:pPr lvl="2"/>
            <a:endParaRPr lang="pt-BR" dirty="0">
              <a:solidFill>
                <a:srgbClr val="000000"/>
              </a:solidFill>
            </a:endParaRPr>
          </a:p>
          <a:p>
            <a:r>
              <a:rPr lang="pt-BR" dirty="0">
                <a:solidFill>
                  <a:srgbClr val="000000"/>
                </a:solidFill>
              </a:rPr>
              <a:t>Observação</a:t>
            </a:r>
            <a:endParaRPr lang="en-US" dirty="0">
              <a:solidFill>
                <a:srgbClr val="00000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8162" y="1524000"/>
            <a:ext cx="5189838" cy="5334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6293015"/>
      </p:ext>
    </p:extLst>
  </p:cSld>
  <p:clrMapOvr>
    <a:masterClrMapping/>
  </p:clrMapOvr>
  <mc:AlternateContent xmlns:mc="http://schemas.openxmlformats.org/markup-compatibility/2006" xmlns:p14="http://schemas.microsoft.com/office/powerpoint/2010/main">
    <mc:Choice Requires="p14">
      <p:transition>
        <p14:flythrough/>
      </p:transition>
    </mc:Choice>
    <mc:Fallback xmlns="">
      <p:transition xmlns:p14="http://schemas.microsoft.com/office/powerpoint/2010/mai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p:txBody>
          <a:bodyPr>
            <a:normAutofit fontScale="90000"/>
          </a:bodyPr>
          <a:lstStyle/>
          <a:p>
            <a:r>
              <a:rPr lang="pt-BR" dirty="0">
                <a:effectLst>
                  <a:outerShdw blurRad="38100" dist="38100" dir="2700000" algn="tl">
                    <a:srgbClr val="000000">
                      <a:alpha val="43137"/>
                    </a:srgbClr>
                  </a:outerShdw>
                </a:effectLst>
              </a:rPr>
              <a:t>Técnicas de Levantamento de Requisitos</a:t>
            </a:r>
            <a:br>
              <a:rPr lang="pt-BR" dirty="0">
                <a:effectLst>
                  <a:outerShdw blurRad="38100" dist="38100" dir="2700000" algn="tl">
                    <a:srgbClr val="000000">
                      <a:alpha val="43137"/>
                    </a:srgbClr>
                  </a:outerShdw>
                </a:effectLst>
              </a:rPr>
            </a:br>
            <a:r>
              <a:rPr lang="pt-BR" sz="3100" dirty="0">
                <a:solidFill>
                  <a:srgbClr val="000090"/>
                </a:solidFill>
                <a:effectLst>
                  <a:outerShdw blurRad="38100" dist="38100" dir="2700000" algn="tl">
                    <a:srgbClr val="000000">
                      <a:alpha val="43137"/>
                    </a:srgbClr>
                  </a:outerShdw>
                </a:effectLst>
              </a:rPr>
              <a:t>FAST – </a:t>
            </a:r>
            <a:r>
              <a:rPr lang="pt-BR" sz="3000" dirty="0" err="1">
                <a:solidFill>
                  <a:srgbClr val="000090"/>
                </a:solidFill>
                <a:effectLst>
                  <a:outerShdw blurRad="38100" dist="38100" dir="2700000" algn="tl">
                    <a:srgbClr val="000000">
                      <a:alpha val="43137"/>
                    </a:srgbClr>
                  </a:outerShdw>
                </a:effectLst>
              </a:rPr>
              <a:t>Facilitated</a:t>
            </a:r>
            <a:r>
              <a:rPr lang="pt-BR" sz="3000" dirty="0">
                <a:solidFill>
                  <a:srgbClr val="000090"/>
                </a:solidFill>
                <a:effectLst>
                  <a:outerShdw blurRad="38100" dist="38100" dir="2700000" algn="tl">
                    <a:srgbClr val="000000">
                      <a:alpha val="43137"/>
                    </a:srgbClr>
                  </a:outerShdw>
                </a:effectLst>
              </a:rPr>
              <a:t> </a:t>
            </a:r>
            <a:r>
              <a:rPr lang="pt-BR" sz="3000" dirty="0" err="1">
                <a:solidFill>
                  <a:srgbClr val="000090"/>
                </a:solidFill>
                <a:effectLst>
                  <a:outerShdw blurRad="38100" dist="38100" dir="2700000" algn="tl">
                    <a:srgbClr val="000000">
                      <a:alpha val="43137"/>
                    </a:srgbClr>
                  </a:outerShdw>
                </a:effectLst>
              </a:rPr>
              <a:t>Application</a:t>
            </a:r>
            <a:r>
              <a:rPr lang="pt-BR" sz="3000" dirty="0">
                <a:solidFill>
                  <a:srgbClr val="000090"/>
                </a:solidFill>
                <a:effectLst>
                  <a:outerShdw blurRad="38100" dist="38100" dir="2700000" algn="tl">
                    <a:srgbClr val="000000">
                      <a:alpha val="43137"/>
                    </a:srgbClr>
                  </a:outerShdw>
                </a:effectLst>
              </a:rPr>
              <a:t> </a:t>
            </a:r>
            <a:r>
              <a:rPr lang="pt-BR" sz="3000" dirty="0" err="1">
                <a:solidFill>
                  <a:srgbClr val="000090"/>
                </a:solidFill>
                <a:effectLst>
                  <a:outerShdw blurRad="38100" dist="38100" dir="2700000" algn="tl">
                    <a:srgbClr val="000000">
                      <a:alpha val="43137"/>
                    </a:srgbClr>
                  </a:outerShdw>
                </a:effectLst>
              </a:rPr>
              <a:t>Specification</a:t>
            </a:r>
            <a:r>
              <a:rPr lang="pt-BR" sz="3000" dirty="0">
                <a:solidFill>
                  <a:srgbClr val="000090"/>
                </a:solidFill>
                <a:effectLst>
                  <a:outerShdw blurRad="38100" dist="38100" dir="2700000" algn="tl">
                    <a:srgbClr val="000000">
                      <a:alpha val="43137"/>
                    </a:srgbClr>
                  </a:outerShdw>
                </a:effectLst>
              </a:rPr>
              <a:t> </a:t>
            </a:r>
            <a:r>
              <a:rPr lang="pt-BR" sz="3000" dirty="0" err="1">
                <a:solidFill>
                  <a:srgbClr val="000090"/>
                </a:solidFill>
                <a:effectLst>
                  <a:outerShdw blurRad="38100" dist="38100" dir="2700000" algn="tl">
                    <a:srgbClr val="000000">
                      <a:alpha val="43137"/>
                    </a:srgbClr>
                  </a:outerShdw>
                </a:effectLst>
              </a:rPr>
              <a:t>Techniques</a:t>
            </a:r>
            <a:endParaRPr lang="en-US" sz="3000" dirty="0">
              <a:solidFill>
                <a:srgbClr val="000090"/>
              </a:solidFill>
              <a:effectLst>
                <a:outerShdw blurRad="38100" dist="38100" dir="2700000" algn="tl">
                  <a:srgbClr val="000000">
                    <a:alpha val="43137"/>
                  </a:srgbClr>
                </a:outerShdw>
              </a:effectLst>
            </a:endParaRPr>
          </a:p>
        </p:txBody>
      </p:sp>
      <p:sp>
        <p:nvSpPr>
          <p:cNvPr id="5" name="Espaço Reservado para Rodapé 4"/>
          <p:cNvSpPr>
            <a:spLocks noGrp="1"/>
          </p:cNvSpPr>
          <p:nvPr>
            <p:ph type="ftr" sz="quarter" idx="10"/>
          </p:nvPr>
        </p:nvSpPr>
        <p:spPr/>
        <p:txBody>
          <a:bodyPr/>
          <a:lstStyle/>
          <a:p>
            <a:pPr>
              <a:defRPr/>
            </a:pPr>
            <a:r>
              <a:rPr lang="pt-BR"/>
              <a:t>Técnicas para Levantamento de Requisitos</a:t>
            </a:r>
          </a:p>
        </p:txBody>
      </p:sp>
      <p:sp>
        <p:nvSpPr>
          <p:cNvPr id="6" name="Espaço Reservado para Número de Slide 5"/>
          <p:cNvSpPr>
            <a:spLocks noGrp="1"/>
          </p:cNvSpPr>
          <p:nvPr>
            <p:ph type="sldNum" sz="quarter" idx="11"/>
          </p:nvPr>
        </p:nvSpPr>
        <p:spPr/>
        <p:txBody>
          <a:bodyPr/>
          <a:lstStyle/>
          <a:p>
            <a:pPr>
              <a:defRPr/>
            </a:pPr>
            <a:fld id="{0AD71CA1-E10D-40DC-9603-F597D54D478B}" type="slidenum">
              <a:rPr lang="pt-BR" smtClean="0"/>
              <a:pPr>
                <a:defRPr/>
              </a:pPr>
              <a:t>20</a:t>
            </a:fld>
            <a:endParaRPr lang="pt-BR"/>
          </a:p>
        </p:txBody>
      </p:sp>
      <p:sp>
        <p:nvSpPr>
          <p:cNvPr id="3" name="Espaço Reservado para Conteúdo 2"/>
          <p:cNvSpPr>
            <a:spLocks noGrp="1"/>
          </p:cNvSpPr>
          <p:nvPr>
            <p:ph idx="1"/>
          </p:nvPr>
        </p:nvSpPr>
        <p:spPr/>
        <p:txBody>
          <a:bodyPr/>
          <a:lstStyle/>
          <a:p>
            <a:r>
              <a:rPr lang="pt-BR" dirty="0">
                <a:solidFill>
                  <a:srgbClr val="000000"/>
                </a:solidFill>
              </a:rPr>
              <a:t>Técnicas Facilitadas de Especificação de Aplicações</a:t>
            </a:r>
          </a:p>
          <a:p>
            <a:endParaRPr lang="pt-BR" dirty="0">
              <a:solidFill>
                <a:srgbClr val="000000"/>
              </a:solidFill>
            </a:endParaRPr>
          </a:p>
          <a:p>
            <a:r>
              <a:rPr lang="pt-BR" b="1" dirty="0">
                <a:solidFill>
                  <a:srgbClr val="000000"/>
                </a:solidFill>
              </a:rPr>
              <a:t>Objetivo</a:t>
            </a:r>
            <a:r>
              <a:rPr lang="pt-BR" dirty="0">
                <a:solidFill>
                  <a:srgbClr val="000000"/>
                </a:solidFill>
              </a:rPr>
              <a:t>: Criar uma equipe conjunta de clientes e analistas que trabalhem juntos para identificar o problema e propor soluções</a:t>
            </a:r>
          </a:p>
          <a:p>
            <a:pPr lvl="8"/>
            <a:endParaRPr lang="pt-BR" dirty="0">
              <a:solidFill>
                <a:srgbClr val="000000"/>
              </a:solidFill>
            </a:endParaRPr>
          </a:p>
          <a:p>
            <a:r>
              <a:rPr lang="pt-BR" b="1" dirty="0">
                <a:solidFill>
                  <a:srgbClr val="000000"/>
                </a:solidFill>
              </a:rPr>
              <a:t>Diretrizes básicas</a:t>
            </a:r>
            <a:r>
              <a:rPr lang="pt-BR" dirty="0">
                <a:solidFill>
                  <a:srgbClr val="000000"/>
                </a:solidFill>
              </a:rPr>
              <a:t>:</a:t>
            </a:r>
          </a:p>
          <a:p>
            <a:pPr lvl="8"/>
            <a:endParaRPr lang="pt-BR" dirty="0">
              <a:solidFill>
                <a:srgbClr val="000000"/>
              </a:solidFill>
            </a:endParaRPr>
          </a:p>
          <a:p>
            <a:pPr lvl="1"/>
            <a:r>
              <a:rPr lang="pt-BR" dirty="0">
                <a:solidFill>
                  <a:srgbClr val="000000"/>
                </a:solidFill>
              </a:rPr>
              <a:t>Encontro em lugar neutro com a presença de analistas e clientes</a:t>
            </a:r>
          </a:p>
          <a:p>
            <a:pPr lvl="1"/>
            <a:r>
              <a:rPr lang="pt-BR" dirty="0">
                <a:solidFill>
                  <a:srgbClr val="000000"/>
                </a:solidFill>
              </a:rPr>
              <a:t>Regras para preparação e participação</a:t>
            </a:r>
          </a:p>
          <a:p>
            <a:pPr lvl="1"/>
            <a:r>
              <a:rPr lang="pt-BR" dirty="0">
                <a:solidFill>
                  <a:srgbClr val="000000"/>
                </a:solidFill>
              </a:rPr>
              <a:t>Uma agenda formal o bastante para cobrir os pontos importantes, mas informal para encorajar o livre fluxo de ideias</a:t>
            </a:r>
            <a:endParaRPr lang="en-US" dirty="0">
              <a:solidFill>
                <a:srgbClr val="000000"/>
              </a:solidFill>
            </a:endParaRPr>
          </a:p>
        </p:txBody>
      </p:sp>
    </p:spTree>
    <p:extLst>
      <p:ext uri="{BB962C8B-B14F-4D97-AF65-F5344CB8AC3E}">
        <p14:creationId xmlns:p14="http://schemas.microsoft.com/office/powerpoint/2010/main" val="4270984982"/>
      </p:ext>
    </p:extLst>
  </p:cSld>
  <p:clrMapOvr>
    <a:masterClrMapping/>
  </p:clrMapOvr>
  <mc:AlternateContent xmlns:mc="http://schemas.openxmlformats.org/markup-compatibility/2006" xmlns:p14="http://schemas.microsoft.com/office/powerpoint/2010/main">
    <mc:Choice Requires="p14">
      <p:transition>
        <p14:flythrough/>
      </p:transition>
    </mc:Choice>
    <mc:Fallback xmlns="">
      <p:transition xmlns:p14="http://schemas.microsoft.com/office/powerpoint/2010/mai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p:txBody>
          <a:bodyPr>
            <a:normAutofit fontScale="90000"/>
          </a:bodyPr>
          <a:lstStyle/>
          <a:p>
            <a:r>
              <a:rPr lang="pt-BR" dirty="0">
                <a:effectLst>
                  <a:outerShdw blurRad="38100" dist="38100" dir="2700000" algn="tl">
                    <a:srgbClr val="000000">
                      <a:alpha val="43137"/>
                    </a:srgbClr>
                  </a:outerShdw>
                </a:effectLst>
              </a:rPr>
              <a:t>FAST</a:t>
            </a:r>
            <a:br>
              <a:rPr lang="pt-BR" dirty="0">
                <a:effectLst>
                  <a:outerShdw blurRad="38100" dist="38100" dir="2700000" algn="tl">
                    <a:srgbClr val="000000">
                      <a:alpha val="43137"/>
                    </a:srgbClr>
                  </a:outerShdw>
                </a:effectLst>
              </a:rPr>
            </a:br>
            <a:r>
              <a:rPr lang="pt-BR" sz="3100" dirty="0">
                <a:solidFill>
                  <a:srgbClr val="000090"/>
                </a:solidFill>
                <a:effectLst>
                  <a:outerShdw blurRad="38100" dist="38100" dir="2700000" algn="tl">
                    <a:srgbClr val="000000">
                      <a:alpha val="43137"/>
                    </a:srgbClr>
                  </a:outerShdw>
                </a:effectLst>
              </a:rPr>
              <a:t>1: Preparação </a:t>
            </a:r>
            <a:r>
              <a:rPr lang="pt-BR" sz="2200" dirty="0">
                <a:solidFill>
                  <a:srgbClr val="000090"/>
                </a:solidFill>
                <a:effectLst>
                  <a:outerShdw blurRad="38100" dist="38100" dir="2700000" algn="tl">
                    <a:srgbClr val="000000">
                      <a:alpha val="43137"/>
                    </a:srgbClr>
                  </a:outerShdw>
                </a:effectLst>
              </a:rPr>
              <a:t>[1/3]</a:t>
            </a:r>
            <a:endParaRPr lang="en-US" dirty="0">
              <a:solidFill>
                <a:srgbClr val="000090"/>
              </a:solidFill>
              <a:effectLst>
                <a:outerShdw blurRad="38100" dist="38100" dir="2700000" algn="tl">
                  <a:srgbClr val="000000">
                    <a:alpha val="43137"/>
                  </a:srgbClr>
                </a:outerShdw>
              </a:effectLst>
            </a:endParaRPr>
          </a:p>
        </p:txBody>
      </p:sp>
      <p:sp>
        <p:nvSpPr>
          <p:cNvPr id="5" name="Espaço Reservado para Rodapé 4"/>
          <p:cNvSpPr>
            <a:spLocks noGrp="1"/>
          </p:cNvSpPr>
          <p:nvPr>
            <p:ph type="ftr" sz="quarter" idx="10"/>
          </p:nvPr>
        </p:nvSpPr>
        <p:spPr/>
        <p:txBody>
          <a:bodyPr/>
          <a:lstStyle/>
          <a:p>
            <a:pPr>
              <a:defRPr/>
            </a:pPr>
            <a:r>
              <a:rPr lang="pt-BR"/>
              <a:t>Técnicas para Levantamento de Requisitos</a:t>
            </a:r>
          </a:p>
        </p:txBody>
      </p:sp>
      <p:sp>
        <p:nvSpPr>
          <p:cNvPr id="6" name="Espaço Reservado para Número de Slide 5"/>
          <p:cNvSpPr>
            <a:spLocks noGrp="1"/>
          </p:cNvSpPr>
          <p:nvPr>
            <p:ph type="sldNum" sz="quarter" idx="11"/>
          </p:nvPr>
        </p:nvSpPr>
        <p:spPr/>
        <p:txBody>
          <a:bodyPr/>
          <a:lstStyle/>
          <a:p>
            <a:pPr>
              <a:defRPr/>
            </a:pPr>
            <a:fld id="{0AD71CA1-E10D-40DC-9603-F597D54D478B}" type="slidenum">
              <a:rPr lang="pt-BR" smtClean="0"/>
              <a:pPr>
                <a:defRPr/>
              </a:pPr>
              <a:t>21</a:t>
            </a:fld>
            <a:endParaRPr lang="pt-BR"/>
          </a:p>
        </p:txBody>
      </p:sp>
      <p:sp>
        <p:nvSpPr>
          <p:cNvPr id="3" name="Espaço Reservado para Conteúdo 2"/>
          <p:cNvSpPr>
            <a:spLocks noGrp="1"/>
          </p:cNvSpPr>
          <p:nvPr>
            <p:ph idx="1"/>
          </p:nvPr>
        </p:nvSpPr>
        <p:spPr/>
        <p:txBody>
          <a:bodyPr/>
          <a:lstStyle/>
          <a:p>
            <a:r>
              <a:rPr lang="pt-BR" dirty="0">
                <a:solidFill>
                  <a:srgbClr val="000000"/>
                </a:solidFill>
              </a:rPr>
              <a:t>Definir:</a:t>
            </a:r>
          </a:p>
          <a:p>
            <a:pPr lvl="8"/>
            <a:endParaRPr lang="pt-BR" b="1" dirty="0">
              <a:solidFill>
                <a:srgbClr val="000000"/>
              </a:solidFill>
            </a:endParaRPr>
          </a:p>
          <a:p>
            <a:pPr lvl="1"/>
            <a:r>
              <a:rPr lang="pt-BR" b="1" dirty="0">
                <a:solidFill>
                  <a:srgbClr val="000000"/>
                </a:solidFill>
              </a:rPr>
              <a:t>Encontros Iniciais</a:t>
            </a:r>
          </a:p>
          <a:p>
            <a:pPr lvl="8"/>
            <a:endParaRPr lang="pt-BR" dirty="0">
              <a:solidFill>
                <a:srgbClr val="000000"/>
              </a:solidFill>
            </a:endParaRPr>
          </a:p>
          <a:p>
            <a:pPr lvl="2"/>
            <a:r>
              <a:rPr lang="pt-BR" dirty="0">
                <a:solidFill>
                  <a:srgbClr val="000000"/>
                </a:solidFill>
              </a:rPr>
              <a:t>Perguntas e respostas básicas para ajudar a estabelecer o escopo do(s) problema(s) e a percepção global de uma solução</a:t>
            </a:r>
          </a:p>
          <a:p>
            <a:pPr lvl="8"/>
            <a:endParaRPr lang="pt-BR" dirty="0">
              <a:solidFill>
                <a:srgbClr val="000000"/>
              </a:solidFill>
            </a:endParaRPr>
          </a:p>
          <a:p>
            <a:pPr lvl="1"/>
            <a:r>
              <a:rPr lang="pt-BR" b="1" dirty="0">
                <a:solidFill>
                  <a:srgbClr val="000000"/>
                </a:solidFill>
              </a:rPr>
              <a:t>Requisição do Produto </a:t>
            </a:r>
            <a:r>
              <a:rPr lang="pt-BR" sz="1400" b="1" dirty="0">
                <a:solidFill>
                  <a:srgbClr val="000000"/>
                </a:solidFill>
              </a:rPr>
              <a:t>[1/2]</a:t>
            </a:r>
            <a:endParaRPr lang="pt-BR" b="1" dirty="0">
              <a:solidFill>
                <a:srgbClr val="000000"/>
              </a:solidFill>
            </a:endParaRPr>
          </a:p>
          <a:p>
            <a:pPr lvl="8"/>
            <a:endParaRPr lang="pt-BR" dirty="0">
              <a:solidFill>
                <a:srgbClr val="000000"/>
              </a:solidFill>
            </a:endParaRPr>
          </a:p>
          <a:p>
            <a:pPr lvl="2"/>
            <a:r>
              <a:rPr lang="pt-BR" dirty="0">
                <a:solidFill>
                  <a:srgbClr val="000000"/>
                </a:solidFill>
              </a:rPr>
              <a:t>Documento elaborado pelo cliente e analista no final dos encontros iniciais</a:t>
            </a:r>
            <a:endParaRPr lang="en-US" dirty="0">
              <a:solidFill>
                <a:srgbClr val="000000"/>
              </a:solidFill>
            </a:endParaRPr>
          </a:p>
        </p:txBody>
      </p:sp>
    </p:spTree>
    <p:extLst>
      <p:ext uri="{BB962C8B-B14F-4D97-AF65-F5344CB8AC3E}">
        <p14:creationId xmlns:p14="http://schemas.microsoft.com/office/powerpoint/2010/main" val="302863446"/>
      </p:ext>
    </p:extLst>
  </p:cSld>
  <p:clrMapOvr>
    <a:masterClrMapping/>
  </p:clrMapOvr>
  <mc:AlternateContent xmlns:mc="http://schemas.openxmlformats.org/markup-compatibility/2006" xmlns:p14="http://schemas.microsoft.com/office/powerpoint/2010/main">
    <mc:Choice Requires="p14">
      <p:transition>
        <p14:flythrough/>
      </p:transition>
    </mc:Choice>
    <mc:Fallback xmlns="">
      <p:transition xmlns:p14="http://schemas.microsoft.com/office/powerpoint/2010/mai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p:txBody>
          <a:bodyPr>
            <a:normAutofit fontScale="90000"/>
          </a:bodyPr>
          <a:lstStyle/>
          <a:p>
            <a:r>
              <a:rPr lang="pt-BR" dirty="0">
                <a:effectLst>
                  <a:outerShdw blurRad="38100" dist="38100" dir="2700000" algn="tl">
                    <a:srgbClr val="000000">
                      <a:alpha val="43137"/>
                    </a:srgbClr>
                  </a:outerShdw>
                </a:effectLst>
              </a:rPr>
              <a:t>FAST</a:t>
            </a:r>
            <a:br>
              <a:rPr lang="pt-BR" dirty="0">
                <a:effectLst>
                  <a:outerShdw blurRad="38100" dist="38100" dir="2700000" algn="tl">
                    <a:srgbClr val="000000">
                      <a:alpha val="43137"/>
                    </a:srgbClr>
                  </a:outerShdw>
                </a:effectLst>
              </a:rPr>
            </a:br>
            <a:r>
              <a:rPr lang="pt-BR" sz="3100" dirty="0">
                <a:solidFill>
                  <a:srgbClr val="000090"/>
                </a:solidFill>
                <a:effectLst>
                  <a:outerShdw blurRad="38100" dist="38100" dir="2700000" algn="tl">
                    <a:srgbClr val="000000">
                      <a:alpha val="43137"/>
                    </a:srgbClr>
                  </a:outerShdw>
                </a:effectLst>
              </a:rPr>
              <a:t>1: Preparação </a:t>
            </a:r>
            <a:r>
              <a:rPr lang="pt-BR" sz="2200" dirty="0">
                <a:solidFill>
                  <a:srgbClr val="000090"/>
                </a:solidFill>
                <a:effectLst>
                  <a:outerShdw blurRad="38100" dist="38100" dir="2700000" algn="tl">
                    <a:srgbClr val="000000">
                      <a:alpha val="43137"/>
                    </a:srgbClr>
                  </a:outerShdw>
                </a:effectLst>
              </a:rPr>
              <a:t>[2/3]</a:t>
            </a:r>
            <a:endParaRPr lang="en-US" dirty="0">
              <a:solidFill>
                <a:srgbClr val="000090"/>
              </a:solidFill>
              <a:effectLst>
                <a:outerShdw blurRad="38100" dist="38100" dir="2700000" algn="tl">
                  <a:srgbClr val="000000">
                    <a:alpha val="43137"/>
                  </a:srgbClr>
                </a:outerShdw>
              </a:effectLst>
            </a:endParaRPr>
          </a:p>
        </p:txBody>
      </p:sp>
      <p:sp>
        <p:nvSpPr>
          <p:cNvPr id="5" name="Espaço Reservado para Rodapé 4"/>
          <p:cNvSpPr>
            <a:spLocks noGrp="1"/>
          </p:cNvSpPr>
          <p:nvPr>
            <p:ph type="ftr" sz="quarter" idx="10"/>
          </p:nvPr>
        </p:nvSpPr>
        <p:spPr/>
        <p:txBody>
          <a:bodyPr/>
          <a:lstStyle/>
          <a:p>
            <a:pPr>
              <a:defRPr/>
            </a:pPr>
            <a:r>
              <a:rPr lang="pt-BR"/>
              <a:t>Técnicas para Levantamento de Requisitos</a:t>
            </a:r>
          </a:p>
        </p:txBody>
      </p:sp>
      <p:sp>
        <p:nvSpPr>
          <p:cNvPr id="6" name="Espaço Reservado para Número de Slide 5"/>
          <p:cNvSpPr>
            <a:spLocks noGrp="1"/>
          </p:cNvSpPr>
          <p:nvPr>
            <p:ph type="sldNum" sz="quarter" idx="11"/>
          </p:nvPr>
        </p:nvSpPr>
        <p:spPr/>
        <p:txBody>
          <a:bodyPr/>
          <a:lstStyle/>
          <a:p>
            <a:pPr>
              <a:defRPr/>
            </a:pPr>
            <a:fld id="{0AD71CA1-E10D-40DC-9603-F597D54D478B}" type="slidenum">
              <a:rPr lang="pt-BR" smtClean="0"/>
              <a:pPr>
                <a:defRPr/>
              </a:pPr>
              <a:t>22</a:t>
            </a:fld>
            <a:endParaRPr lang="pt-BR"/>
          </a:p>
        </p:txBody>
      </p:sp>
      <p:sp>
        <p:nvSpPr>
          <p:cNvPr id="3" name="Espaço Reservado para Conteúdo 2"/>
          <p:cNvSpPr>
            <a:spLocks noGrp="1"/>
          </p:cNvSpPr>
          <p:nvPr>
            <p:ph idx="1"/>
          </p:nvPr>
        </p:nvSpPr>
        <p:spPr/>
        <p:txBody>
          <a:bodyPr/>
          <a:lstStyle/>
          <a:p>
            <a:r>
              <a:rPr lang="pt-BR" b="1" dirty="0">
                <a:solidFill>
                  <a:srgbClr val="000000"/>
                </a:solidFill>
              </a:rPr>
              <a:t>Requisição do Produto </a:t>
            </a:r>
            <a:r>
              <a:rPr lang="pt-BR" sz="1800" b="1" dirty="0">
                <a:solidFill>
                  <a:srgbClr val="000000"/>
                </a:solidFill>
              </a:rPr>
              <a:t>[2/2]</a:t>
            </a:r>
            <a:endParaRPr lang="pt-BR" b="1" dirty="0">
              <a:solidFill>
                <a:srgbClr val="000000"/>
              </a:solidFill>
            </a:endParaRPr>
          </a:p>
          <a:p>
            <a:pPr lvl="8"/>
            <a:endParaRPr lang="pt-BR" dirty="0">
              <a:solidFill>
                <a:srgbClr val="000000"/>
              </a:solidFill>
            </a:endParaRPr>
          </a:p>
          <a:p>
            <a:pPr lvl="1"/>
            <a:r>
              <a:rPr lang="pt-BR" dirty="0">
                <a:solidFill>
                  <a:srgbClr val="000000"/>
                </a:solidFill>
              </a:rPr>
              <a:t>Escopo do Problema</a:t>
            </a:r>
          </a:p>
          <a:p>
            <a:pPr marL="547687" lvl="2" indent="0">
              <a:buNone/>
            </a:pPr>
            <a:r>
              <a:rPr lang="pt-BR" dirty="0">
                <a:solidFill>
                  <a:srgbClr val="000000"/>
                </a:solidFill>
              </a:rPr>
              <a:t>Uma Locadora de Automóveis está com problemas no gerenciamento dos aluguéis de automóveis, bem como no controle de itens que podem ser adicionados ao aluguel, tais como cadeiras de bebê, motoristas, entrega do automóvel, taxa de retorno, seguros (danos materiais e pessoais), entre outros itens.</a:t>
            </a:r>
          </a:p>
          <a:p>
            <a:pPr lvl="8"/>
            <a:endParaRPr lang="pt-BR" dirty="0">
              <a:solidFill>
                <a:srgbClr val="000000"/>
              </a:solidFill>
            </a:endParaRPr>
          </a:p>
          <a:p>
            <a:pPr lvl="1"/>
            <a:r>
              <a:rPr lang="pt-BR" dirty="0">
                <a:solidFill>
                  <a:srgbClr val="000000"/>
                </a:solidFill>
              </a:rPr>
              <a:t>Percepção Global de uma Solução</a:t>
            </a:r>
          </a:p>
          <a:p>
            <a:pPr marL="547687" lvl="2" indent="0">
              <a:buNone/>
            </a:pPr>
            <a:r>
              <a:rPr lang="pt-BR" dirty="0">
                <a:solidFill>
                  <a:srgbClr val="000000"/>
                </a:solidFill>
              </a:rPr>
              <a:t>Desenvolver um sistema para controle tanto dos aluguéis de automóveis quanto dos itens adicionados no aluguel.</a:t>
            </a:r>
          </a:p>
        </p:txBody>
      </p:sp>
    </p:spTree>
    <p:extLst>
      <p:ext uri="{BB962C8B-B14F-4D97-AF65-F5344CB8AC3E}">
        <p14:creationId xmlns:p14="http://schemas.microsoft.com/office/powerpoint/2010/main" val="4229368947"/>
      </p:ext>
    </p:extLst>
  </p:cSld>
  <p:clrMapOvr>
    <a:masterClrMapping/>
  </p:clrMapOvr>
  <mc:AlternateContent xmlns:mc="http://schemas.openxmlformats.org/markup-compatibility/2006" xmlns:p14="http://schemas.microsoft.com/office/powerpoint/2010/main">
    <mc:Choice Requires="p14">
      <p:transition>
        <p14:flythrough/>
      </p:transition>
    </mc:Choice>
    <mc:Fallback xmlns="">
      <p:transition xmlns:p14="http://schemas.microsoft.com/office/powerpoint/2010/mai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p:txBody>
          <a:bodyPr>
            <a:normAutofit fontScale="90000"/>
          </a:bodyPr>
          <a:lstStyle/>
          <a:p>
            <a:r>
              <a:rPr lang="pt-BR" dirty="0">
                <a:effectLst>
                  <a:outerShdw blurRad="38100" dist="38100" dir="2700000" algn="tl">
                    <a:srgbClr val="000000">
                      <a:alpha val="43137"/>
                    </a:srgbClr>
                  </a:outerShdw>
                </a:effectLst>
              </a:rPr>
              <a:t>FAST</a:t>
            </a:r>
            <a:br>
              <a:rPr lang="pt-BR" dirty="0">
                <a:effectLst>
                  <a:outerShdw blurRad="38100" dist="38100" dir="2700000" algn="tl">
                    <a:srgbClr val="000000">
                      <a:alpha val="43137"/>
                    </a:srgbClr>
                  </a:outerShdw>
                </a:effectLst>
              </a:rPr>
            </a:br>
            <a:r>
              <a:rPr lang="pt-BR" sz="3100" dirty="0">
                <a:solidFill>
                  <a:srgbClr val="000090"/>
                </a:solidFill>
                <a:effectLst>
                  <a:outerShdw blurRad="38100" dist="38100" dir="2700000" algn="tl">
                    <a:srgbClr val="000000">
                      <a:alpha val="43137"/>
                    </a:srgbClr>
                  </a:outerShdw>
                </a:effectLst>
              </a:rPr>
              <a:t>1: Preparação </a:t>
            </a:r>
            <a:r>
              <a:rPr lang="pt-BR" sz="2200" dirty="0">
                <a:solidFill>
                  <a:srgbClr val="000090"/>
                </a:solidFill>
                <a:effectLst>
                  <a:outerShdw blurRad="38100" dist="38100" dir="2700000" algn="tl">
                    <a:srgbClr val="000000">
                      <a:alpha val="43137"/>
                    </a:srgbClr>
                  </a:outerShdw>
                </a:effectLst>
              </a:rPr>
              <a:t>[3/3]</a:t>
            </a:r>
            <a:endParaRPr lang="en-US" dirty="0">
              <a:solidFill>
                <a:srgbClr val="000090"/>
              </a:solidFill>
              <a:effectLst>
                <a:outerShdw blurRad="38100" dist="38100" dir="2700000" algn="tl">
                  <a:srgbClr val="000000">
                    <a:alpha val="43137"/>
                  </a:srgbClr>
                </a:outerShdw>
              </a:effectLst>
            </a:endParaRPr>
          </a:p>
        </p:txBody>
      </p:sp>
      <p:sp>
        <p:nvSpPr>
          <p:cNvPr id="5" name="Espaço Reservado para Rodapé 4"/>
          <p:cNvSpPr>
            <a:spLocks noGrp="1"/>
          </p:cNvSpPr>
          <p:nvPr>
            <p:ph type="ftr" sz="quarter" idx="10"/>
          </p:nvPr>
        </p:nvSpPr>
        <p:spPr/>
        <p:txBody>
          <a:bodyPr/>
          <a:lstStyle/>
          <a:p>
            <a:pPr>
              <a:defRPr/>
            </a:pPr>
            <a:r>
              <a:rPr lang="pt-BR"/>
              <a:t>Técnicas para Levantamento de Requisitos</a:t>
            </a:r>
          </a:p>
        </p:txBody>
      </p:sp>
      <p:sp>
        <p:nvSpPr>
          <p:cNvPr id="6" name="Espaço Reservado para Número de Slide 5"/>
          <p:cNvSpPr>
            <a:spLocks noGrp="1"/>
          </p:cNvSpPr>
          <p:nvPr>
            <p:ph type="sldNum" sz="quarter" idx="11"/>
          </p:nvPr>
        </p:nvSpPr>
        <p:spPr/>
        <p:txBody>
          <a:bodyPr/>
          <a:lstStyle/>
          <a:p>
            <a:pPr>
              <a:defRPr/>
            </a:pPr>
            <a:fld id="{0AD71CA1-E10D-40DC-9603-F597D54D478B}" type="slidenum">
              <a:rPr lang="pt-BR" smtClean="0"/>
              <a:pPr>
                <a:defRPr/>
              </a:pPr>
              <a:t>23</a:t>
            </a:fld>
            <a:endParaRPr lang="pt-BR"/>
          </a:p>
        </p:txBody>
      </p:sp>
      <p:sp>
        <p:nvSpPr>
          <p:cNvPr id="3" name="Espaço Reservado para Conteúdo 2"/>
          <p:cNvSpPr>
            <a:spLocks noGrp="1"/>
          </p:cNvSpPr>
          <p:nvPr>
            <p:ph idx="1"/>
          </p:nvPr>
        </p:nvSpPr>
        <p:spPr/>
        <p:txBody>
          <a:bodyPr/>
          <a:lstStyle/>
          <a:p>
            <a:r>
              <a:rPr lang="pt-BR" dirty="0">
                <a:solidFill>
                  <a:srgbClr val="000000"/>
                </a:solidFill>
              </a:rPr>
              <a:t>Atividades da preparação:</a:t>
            </a:r>
          </a:p>
          <a:p>
            <a:pPr lvl="8"/>
            <a:endParaRPr lang="pt-BR" dirty="0">
              <a:solidFill>
                <a:srgbClr val="000000"/>
              </a:solidFill>
            </a:endParaRPr>
          </a:p>
          <a:p>
            <a:pPr lvl="1"/>
            <a:r>
              <a:rPr lang="pt-BR" dirty="0">
                <a:solidFill>
                  <a:srgbClr val="000000"/>
                </a:solidFill>
              </a:rPr>
              <a:t>Escolher o </a:t>
            </a:r>
            <a:r>
              <a:rPr lang="pt-BR" dirty="0">
                <a:solidFill>
                  <a:srgbClr val="800000"/>
                </a:solidFill>
              </a:rPr>
              <a:t>lugar</a:t>
            </a:r>
            <a:r>
              <a:rPr lang="pt-BR" dirty="0">
                <a:solidFill>
                  <a:srgbClr val="000000"/>
                </a:solidFill>
              </a:rPr>
              <a:t>, </a:t>
            </a:r>
            <a:r>
              <a:rPr lang="pt-BR" dirty="0">
                <a:solidFill>
                  <a:srgbClr val="800000"/>
                </a:solidFill>
              </a:rPr>
              <a:t>data</a:t>
            </a:r>
            <a:r>
              <a:rPr lang="pt-BR" dirty="0">
                <a:solidFill>
                  <a:srgbClr val="000000"/>
                </a:solidFill>
              </a:rPr>
              <a:t> e </a:t>
            </a:r>
            <a:r>
              <a:rPr lang="pt-BR" dirty="0">
                <a:solidFill>
                  <a:srgbClr val="800000"/>
                </a:solidFill>
              </a:rPr>
              <a:t>hora</a:t>
            </a:r>
            <a:r>
              <a:rPr lang="pt-BR" dirty="0">
                <a:solidFill>
                  <a:srgbClr val="000000"/>
                </a:solidFill>
              </a:rPr>
              <a:t> para o encontro FAST</a:t>
            </a:r>
          </a:p>
          <a:p>
            <a:pPr lvl="8"/>
            <a:endParaRPr lang="pt-BR" dirty="0">
              <a:solidFill>
                <a:srgbClr val="000000"/>
              </a:solidFill>
            </a:endParaRPr>
          </a:p>
          <a:p>
            <a:pPr lvl="1"/>
            <a:r>
              <a:rPr lang="pt-BR" dirty="0">
                <a:solidFill>
                  <a:srgbClr val="000000"/>
                </a:solidFill>
              </a:rPr>
              <a:t>Escolher um </a:t>
            </a:r>
            <a:r>
              <a:rPr lang="pt-BR" dirty="0">
                <a:solidFill>
                  <a:srgbClr val="800000"/>
                </a:solidFill>
              </a:rPr>
              <a:t>moderador</a:t>
            </a:r>
          </a:p>
          <a:p>
            <a:pPr lvl="8"/>
            <a:endParaRPr lang="pt-BR" dirty="0">
              <a:solidFill>
                <a:srgbClr val="000000"/>
              </a:solidFill>
            </a:endParaRPr>
          </a:p>
          <a:p>
            <a:pPr lvl="1"/>
            <a:r>
              <a:rPr lang="pt-BR" dirty="0">
                <a:solidFill>
                  <a:srgbClr val="000000"/>
                </a:solidFill>
              </a:rPr>
              <a:t>Convidar </a:t>
            </a:r>
            <a:r>
              <a:rPr lang="pt-BR" dirty="0">
                <a:solidFill>
                  <a:srgbClr val="800000"/>
                </a:solidFill>
              </a:rPr>
              <a:t>outros integrantes</a:t>
            </a:r>
            <a:r>
              <a:rPr lang="pt-BR" dirty="0">
                <a:solidFill>
                  <a:srgbClr val="000000"/>
                </a:solidFill>
              </a:rPr>
              <a:t> das organizações do analista e do cliente</a:t>
            </a:r>
          </a:p>
          <a:p>
            <a:pPr lvl="8"/>
            <a:endParaRPr lang="pt-BR" dirty="0">
              <a:solidFill>
                <a:srgbClr val="000000"/>
              </a:solidFill>
            </a:endParaRPr>
          </a:p>
          <a:p>
            <a:pPr lvl="1"/>
            <a:r>
              <a:rPr lang="pt-BR" dirty="0">
                <a:solidFill>
                  <a:srgbClr val="000000"/>
                </a:solidFill>
              </a:rPr>
              <a:t>Distribuir a </a:t>
            </a:r>
            <a:r>
              <a:rPr lang="pt-BR" i="1" dirty="0">
                <a:solidFill>
                  <a:srgbClr val="000000"/>
                </a:solidFill>
              </a:rPr>
              <a:t>Requisição de Produto</a:t>
            </a:r>
            <a:r>
              <a:rPr lang="pt-BR" dirty="0">
                <a:solidFill>
                  <a:srgbClr val="000000"/>
                </a:solidFill>
              </a:rPr>
              <a:t> para todos os participantes antes do encontro FAST</a:t>
            </a:r>
          </a:p>
        </p:txBody>
      </p:sp>
    </p:spTree>
    <p:extLst>
      <p:ext uri="{BB962C8B-B14F-4D97-AF65-F5344CB8AC3E}">
        <p14:creationId xmlns:p14="http://schemas.microsoft.com/office/powerpoint/2010/main" val="4182341548"/>
      </p:ext>
    </p:extLst>
  </p:cSld>
  <p:clrMapOvr>
    <a:masterClrMapping/>
  </p:clrMapOvr>
  <mc:AlternateContent xmlns:mc="http://schemas.openxmlformats.org/markup-compatibility/2006" xmlns:p14="http://schemas.microsoft.com/office/powerpoint/2010/main">
    <mc:Choice Requires="p14">
      <p:transition>
        <p14:flythrough/>
      </p:transition>
    </mc:Choice>
    <mc:Fallback xmlns="">
      <p:transition xmlns:p14="http://schemas.microsoft.com/office/powerpoint/2010/mai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p:txBody>
          <a:bodyPr>
            <a:normAutofit fontScale="90000"/>
          </a:bodyPr>
          <a:lstStyle/>
          <a:p>
            <a:r>
              <a:rPr lang="pt-BR" dirty="0">
                <a:effectLst>
                  <a:outerShdw blurRad="38100" dist="38100" dir="2700000" algn="tl">
                    <a:srgbClr val="000000">
                      <a:alpha val="43137"/>
                    </a:srgbClr>
                  </a:outerShdw>
                </a:effectLst>
              </a:rPr>
              <a:t>FAST</a:t>
            </a:r>
            <a:br>
              <a:rPr lang="pt-BR" dirty="0">
                <a:effectLst>
                  <a:outerShdw blurRad="38100" dist="38100" dir="2700000" algn="tl">
                    <a:srgbClr val="000000">
                      <a:alpha val="43137"/>
                    </a:srgbClr>
                  </a:outerShdw>
                </a:effectLst>
              </a:rPr>
            </a:br>
            <a:r>
              <a:rPr lang="pt-BR" sz="3100" dirty="0">
                <a:solidFill>
                  <a:srgbClr val="000090"/>
                </a:solidFill>
                <a:effectLst>
                  <a:outerShdw blurRad="38100" dist="38100" dir="2700000" algn="tl">
                    <a:srgbClr val="000000">
                      <a:alpha val="43137"/>
                    </a:srgbClr>
                  </a:outerShdw>
                </a:effectLst>
              </a:rPr>
              <a:t>2: Tarefa dos Participantes (antes do encontro)</a:t>
            </a:r>
            <a:endParaRPr lang="en-US" dirty="0">
              <a:solidFill>
                <a:srgbClr val="000090"/>
              </a:solidFill>
              <a:effectLst>
                <a:outerShdw blurRad="38100" dist="38100" dir="2700000" algn="tl">
                  <a:srgbClr val="000000">
                    <a:alpha val="43137"/>
                  </a:srgbClr>
                </a:outerShdw>
              </a:effectLst>
            </a:endParaRPr>
          </a:p>
        </p:txBody>
      </p:sp>
      <p:sp>
        <p:nvSpPr>
          <p:cNvPr id="5" name="Espaço Reservado para Rodapé 4"/>
          <p:cNvSpPr>
            <a:spLocks noGrp="1"/>
          </p:cNvSpPr>
          <p:nvPr>
            <p:ph type="ftr" sz="quarter" idx="10"/>
          </p:nvPr>
        </p:nvSpPr>
        <p:spPr/>
        <p:txBody>
          <a:bodyPr/>
          <a:lstStyle/>
          <a:p>
            <a:pPr>
              <a:defRPr/>
            </a:pPr>
            <a:r>
              <a:rPr lang="pt-BR"/>
              <a:t>Técnicas para Levantamento de Requisitos</a:t>
            </a:r>
          </a:p>
        </p:txBody>
      </p:sp>
      <p:sp>
        <p:nvSpPr>
          <p:cNvPr id="6" name="Espaço Reservado para Número de Slide 5"/>
          <p:cNvSpPr>
            <a:spLocks noGrp="1"/>
          </p:cNvSpPr>
          <p:nvPr>
            <p:ph type="sldNum" sz="quarter" idx="11"/>
          </p:nvPr>
        </p:nvSpPr>
        <p:spPr/>
        <p:txBody>
          <a:bodyPr/>
          <a:lstStyle/>
          <a:p>
            <a:pPr>
              <a:defRPr/>
            </a:pPr>
            <a:fld id="{0AD71CA1-E10D-40DC-9603-F597D54D478B}" type="slidenum">
              <a:rPr lang="pt-BR" smtClean="0"/>
              <a:pPr>
                <a:defRPr/>
              </a:pPr>
              <a:t>24</a:t>
            </a:fld>
            <a:endParaRPr lang="pt-BR"/>
          </a:p>
        </p:txBody>
      </p:sp>
      <p:sp>
        <p:nvSpPr>
          <p:cNvPr id="3" name="Espaço Reservado para Conteúdo 2"/>
          <p:cNvSpPr>
            <a:spLocks noGrp="1"/>
          </p:cNvSpPr>
          <p:nvPr>
            <p:ph idx="1"/>
          </p:nvPr>
        </p:nvSpPr>
        <p:spPr/>
        <p:txBody>
          <a:bodyPr/>
          <a:lstStyle/>
          <a:p>
            <a:r>
              <a:rPr lang="pt-BR" dirty="0">
                <a:solidFill>
                  <a:srgbClr val="000000"/>
                </a:solidFill>
              </a:rPr>
              <a:t>Elaborar </a:t>
            </a:r>
            <a:r>
              <a:rPr lang="pt-BR" dirty="0">
                <a:solidFill>
                  <a:srgbClr val="800000"/>
                </a:solidFill>
              </a:rPr>
              <a:t>lista de objetos</a:t>
            </a:r>
            <a:r>
              <a:rPr lang="pt-BR" dirty="0">
                <a:solidFill>
                  <a:srgbClr val="000000"/>
                </a:solidFill>
              </a:rPr>
              <a:t> que:</a:t>
            </a:r>
          </a:p>
          <a:p>
            <a:pPr lvl="1"/>
            <a:r>
              <a:rPr lang="pt-BR" dirty="0">
                <a:solidFill>
                  <a:srgbClr val="000000"/>
                </a:solidFill>
              </a:rPr>
              <a:t>fazem parte do ambiente que circunda o sistema</a:t>
            </a:r>
          </a:p>
          <a:p>
            <a:pPr lvl="1"/>
            <a:r>
              <a:rPr lang="pt-BR" dirty="0">
                <a:solidFill>
                  <a:srgbClr val="000000"/>
                </a:solidFill>
              </a:rPr>
              <a:t>são produzidos pelo sistema e</a:t>
            </a:r>
          </a:p>
          <a:p>
            <a:pPr lvl="1"/>
            <a:r>
              <a:rPr lang="pt-BR" dirty="0">
                <a:solidFill>
                  <a:srgbClr val="000000"/>
                </a:solidFill>
              </a:rPr>
              <a:t>são usados pelo sistema para executar suas funções</a:t>
            </a:r>
          </a:p>
          <a:p>
            <a:pPr lvl="8"/>
            <a:endParaRPr lang="pt-BR" dirty="0">
              <a:solidFill>
                <a:srgbClr val="000000"/>
              </a:solidFill>
            </a:endParaRPr>
          </a:p>
          <a:p>
            <a:r>
              <a:rPr lang="pt-BR" dirty="0">
                <a:solidFill>
                  <a:srgbClr val="000000"/>
                </a:solidFill>
              </a:rPr>
              <a:t>Elaborar </a:t>
            </a:r>
            <a:r>
              <a:rPr lang="pt-BR" dirty="0">
                <a:solidFill>
                  <a:srgbClr val="800000"/>
                </a:solidFill>
              </a:rPr>
              <a:t>lista de operações</a:t>
            </a:r>
            <a:r>
              <a:rPr lang="pt-BR" dirty="0">
                <a:solidFill>
                  <a:srgbClr val="000000"/>
                </a:solidFill>
              </a:rPr>
              <a:t> que manipulam ou interagem com o(s) objeto(s)</a:t>
            </a:r>
          </a:p>
          <a:p>
            <a:pPr lvl="8"/>
            <a:endParaRPr lang="pt-BR" dirty="0">
              <a:solidFill>
                <a:srgbClr val="000000"/>
              </a:solidFill>
            </a:endParaRPr>
          </a:p>
          <a:p>
            <a:r>
              <a:rPr lang="pt-BR" dirty="0">
                <a:solidFill>
                  <a:srgbClr val="000000"/>
                </a:solidFill>
              </a:rPr>
              <a:t>Elaborar </a:t>
            </a:r>
            <a:r>
              <a:rPr lang="pt-BR" dirty="0">
                <a:solidFill>
                  <a:srgbClr val="800000"/>
                </a:solidFill>
              </a:rPr>
              <a:t>lista de restrições</a:t>
            </a:r>
          </a:p>
          <a:p>
            <a:pPr lvl="1"/>
            <a:r>
              <a:rPr lang="pt-BR" dirty="0">
                <a:solidFill>
                  <a:srgbClr val="000000"/>
                </a:solidFill>
              </a:rPr>
              <a:t>custo, regras de negócio, </a:t>
            </a:r>
            <a:r>
              <a:rPr lang="pt-BR" dirty="0" err="1">
                <a:solidFill>
                  <a:srgbClr val="000000"/>
                </a:solidFill>
              </a:rPr>
              <a:t>etc</a:t>
            </a:r>
            <a:endParaRPr lang="pt-BR" dirty="0">
              <a:solidFill>
                <a:srgbClr val="000000"/>
              </a:solidFill>
            </a:endParaRPr>
          </a:p>
          <a:p>
            <a:pPr lvl="8"/>
            <a:endParaRPr lang="pt-BR" dirty="0">
              <a:solidFill>
                <a:srgbClr val="000000"/>
              </a:solidFill>
            </a:endParaRPr>
          </a:p>
          <a:p>
            <a:r>
              <a:rPr lang="pt-BR" dirty="0">
                <a:solidFill>
                  <a:srgbClr val="000000"/>
                </a:solidFill>
              </a:rPr>
              <a:t>Elaborar </a:t>
            </a:r>
            <a:r>
              <a:rPr lang="pt-BR" dirty="0">
                <a:solidFill>
                  <a:srgbClr val="800000"/>
                </a:solidFill>
              </a:rPr>
              <a:t>critérios de desempenho</a:t>
            </a:r>
          </a:p>
          <a:p>
            <a:pPr lvl="1"/>
            <a:r>
              <a:rPr lang="pt-BR" dirty="0">
                <a:solidFill>
                  <a:srgbClr val="000000"/>
                </a:solidFill>
              </a:rPr>
              <a:t>velocidade, precisão</a:t>
            </a:r>
          </a:p>
        </p:txBody>
      </p:sp>
    </p:spTree>
    <p:extLst>
      <p:ext uri="{BB962C8B-B14F-4D97-AF65-F5344CB8AC3E}">
        <p14:creationId xmlns:p14="http://schemas.microsoft.com/office/powerpoint/2010/main" val="458694776"/>
      </p:ext>
    </p:extLst>
  </p:cSld>
  <p:clrMapOvr>
    <a:masterClrMapping/>
  </p:clrMapOvr>
  <mc:AlternateContent xmlns:mc="http://schemas.openxmlformats.org/markup-compatibility/2006" xmlns:p14="http://schemas.microsoft.com/office/powerpoint/2010/main">
    <mc:Choice Requires="p14">
      <p:transition>
        <p14:flythrough/>
      </p:transition>
    </mc:Choice>
    <mc:Fallback xmlns="">
      <p:transition xmlns:p14="http://schemas.microsoft.com/office/powerpoint/2010/mai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p:txBody>
          <a:bodyPr>
            <a:normAutofit fontScale="90000"/>
          </a:bodyPr>
          <a:lstStyle/>
          <a:p>
            <a:r>
              <a:rPr lang="pt-BR" dirty="0">
                <a:effectLst>
                  <a:outerShdw blurRad="38100" dist="38100" dir="2700000" algn="tl">
                    <a:srgbClr val="000000">
                      <a:alpha val="43137"/>
                    </a:srgbClr>
                  </a:outerShdw>
                </a:effectLst>
              </a:rPr>
              <a:t>FAST</a:t>
            </a:r>
            <a:br>
              <a:rPr lang="pt-BR" dirty="0">
                <a:effectLst>
                  <a:outerShdw blurRad="38100" dist="38100" dir="2700000" algn="tl">
                    <a:srgbClr val="000000">
                      <a:alpha val="43137"/>
                    </a:srgbClr>
                  </a:outerShdw>
                </a:effectLst>
              </a:rPr>
            </a:br>
            <a:r>
              <a:rPr lang="pt-BR" sz="3100" dirty="0">
                <a:solidFill>
                  <a:srgbClr val="000090"/>
                </a:solidFill>
                <a:effectLst>
                  <a:outerShdw blurRad="38100" dist="38100" dir="2700000" algn="tl">
                    <a:srgbClr val="000000">
                      <a:alpha val="43137"/>
                    </a:srgbClr>
                  </a:outerShdw>
                </a:effectLst>
              </a:rPr>
              <a:t>3: Encontro FAST </a:t>
            </a:r>
            <a:r>
              <a:rPr lang="pt-BR" sz="2200" dirty="0">
                <a:solidFill>
                  <a:srgbClr val="000090"/>
                </a:solidFill>
                <a:effectLst>
                  <a:outerShdw blurRad="38100" dist="38100" dir="2700000" algn="tl">
                    <a:srgbClr val="000000">
                      <a:alpha val="43137"/>
                    </a:srgbClr>
                  </a:outerShdw>
                </a:effectLst>
              </a:rPr>
              <a:t>[1/3]</a:t>
            </a:r>
            <a:endParaRPr lang="en-US" dirty="0">
              <a:solidFill>
                <a:srgbClr val="000090"/>
              </a:solidFill>
              <a:effectLst>
                <a:outerShdw blurRad="38100" dist="38100" dir="2700000" algn="tl">
                  <a:srgbClr val="000000">
                    <a:alpha val="43137"/>
                  </a:srgbClr>
                </a:outerShdw>
              </a:effectLst>
            </a:endParaRPr>
          </a:p>
        </p:txBody>
      </p:sp>
      <p:sp>
        <p:nvSpPr>
          <p:cNvPr id="5" name="Espaço Reservado para Rodapé 4"/>
          <p:cNvSpPr>
            <a:spLocks noGrp="1"/>
          </p:cNvSpPr>
          <p:nvPr>
            <p:ph type="ftr" sz="quarter" idx="10"/>
          </p:nvPr>
        </p:nvSpPr>
        <p:spPr/>
        <p:txBody>
          <a:bodyPr/>
          <a:lstStyle/>
          <a:p>
            <a:pPr>
              <a:defRPr/>
            </a:pPr>
            <a:r>
              <a:rPr lang="pt-BR"/>
              <a:t>Técnicas para Levantamento de Requisitos</a:t>
            </a:r>
          </a:p>
        </p:txBody>
      </p:sp>
      <p:sp>
        <p:nvSpPr>
          <p:cNvPr id="6" name="Espaço Reservado para Número de Slide 5"/>
          <p:cNvSpPr>
            <a:spLocks noGrp="1"/>
          </p:cNvSpPr>
          <p:nvPr>
            <p:ph type="sldNum" sz="quarter" idx="11"/>
          </p:nvPr>
        </p:nvSpPr>
        <p:spPr/>
        <p:txBody>
          <a:bodyPr/>
          <a:lstStyle/>
          <a:p>
            <a:pPr>
              <a:defRPr/>
            </a:pPr>
            <a:fld id="{0AD71CA1-E10D-40DC-9603-F597D54D478B}" type="slidenum">
              <a:rPr lang="pt-BR" smtClean="0"/>
              <a:pPr>
                <a:defRPr/>
              </a:pPr>
              <a:t>25</a:t>
            </a:fld>
            <a:endParaRPr lang="pt-BR"/>
          </a:p>
        </p:txBody>
      </p:sp>
      <p:sp>
        <p:nvSpPr>
          <p:cNvPr id="3" name="Espaço Reservado para Conteúdo 2"/>
          <p:cNvSpPr>
            <a:spLocks noGrp="1"/>
          </p:cNvSpPr>
          <p:nvPr>
            <p:ph idx="1"/>
          </p:nvPr>
        </p:nvSpPr>
        <p:spPr/>
        <p:txBody>
          <a:bodyPr/>
          <a:lstStyle/>
          <a:p>
            <a:r>
              <a:rPr lang="pt-BR" sz="2000" dirty="0">
                <a:solidFill>
                  <a:srgbClr val="000000"/>
                </a:solidFill>
              </a:rPr>
              <a:t>1º Tópico de Discussão: listar </a:t>
            </a:r>
            <a:r>
              <a:rPr lang="pt-BR" sz="2000" dirty="0">
                <a:solidFill>
                  <a:srgbClr val="800000"/>
                </a:solidFill>
              </a:rPr>
              <a:t>necessidades</a:t>
            </a:r>
            <a:r>
              <a:rPr lang="pt-BR" sz="2000" dirty="0">
                <a:solidFill>
                  <a:srgbClr val="000000"/>
                </a:solidFill>
              </a:rPr>
              <a:t> e </a:t>
            </a:r>
            <a:r>
              <a:rPr lang="pt-BR" sz="2000" dirty="0">
                <a:solidFill>
                  <a:srgbClr val="800000"/>
                </a:solidFill>
              </a:rPr>
              <a:t>justificativa</a:t>
            </a:r>
            <a:r>
              <a:rPr lang="pt-BR" sz="2000" dirty="0">
                <a:solidFill>
                  <a:srgbClr val="000000"/>
                </a:solidFill>
              </a:rPr>
              <a:t> do novo sistema</a:t>
            </a:r>
          </a:p>
          <a:p>
            <a:pPr lvl="1"/>
            <a:r>
              <a:rPr lang="pt-BR" sz="1800" dirty="0">
                <a:solidFill>
                  <a:srgbClr val="000000"/>
                </a:solidFill>
              </a:rPr>
              <a:t>todos precisam estar de acordo</a:t>
            </a:r>
          </a:p>
          <a:p>
            <a:pPr lvl="8"/>
            <a:endParaRPr lang="pt-BR" sz="1200" dirty="0">
              <a:solidFill>
                <a:srgbClr val="000000"/>
              </a:solidFill>
            </a:endParaRPr>
          </a:p>
          <a:p>
            <a:r>
              <a:rPr lang="pt-BR" sz="2000" dirty="0">
                <a:solidFill>
                  <a:srgbClr val="000000"/>
                </a:solidFill>
              </a:rPr>
              <a:t>Apresentação das </a:t>
            </a:r>
            <a:r>
              <a:rPr lang="pt-BR" sz="2000" dirty="0">
                <a:solidFill>
                  <a:srgbClr val="800000"/>
                </a:solidFill>
              </a:rPr>
              <a:t>listas</a:t>
            </a:r>
            <a:r>
              <a:rPr lang="pt-BR" sz="2000" dirty="0">
                <a:solidFill>
                  <a:srgbClr val="000000"/>
                </a:solidFill>
              </a:rPr>
              <a:t> para posterior crítica e discussão</a:t>
            </a:r>
          </a:p>
          <a:p>
            <a:pPr lvl="8"/>
            <a:endParaRPr lang="pt-BR" sz="1200" dirty="0">
              <a:solidFill>
                <a:srgbClr val="000000"/>
              </a:solidFill>
            </a:endParaRPr>
          </a:p>
          <a:p>
            <a:r>
              <a:rPr lang="pt-BR" sz="2000" dirty="0">
                <a:solidFill>
                  <a:srgbClr val="000000"/>
                </a:solidFill>
              </a:rPr>
              <a:t>Criação de uma </a:t>
            </a:r>
            <a:r>
              <a:rPr lang="pt-BR" sz="2000" b="1" dirty="0">
                <a:solidFill>
                  <a:srgbClr val="000000"/>
                </a:solidFill>
              </a:rPr>
              <a:t>Lista Combinada</a:t>
            </a:r>
            <a:r>
              <a:rPr lang="pt-BR" sz="2000" dirty="0">
                <a:solidFill>
                  <a:srgbClr val="000000"/>
                </a:solidFill>
              </a:rPr>
              <a:t> de cada área de assunto</a:t>
            </a:r>
          </a:p>
          <a:p>
            <a:pPr lvl="1"/>
            <a:r>
              <a:rPr lang="pt-BR" sz="1600" dirty="0">
                <a:solidFill>
                  <a:srgbClr val="000000"/>
                </a:solidFill>
              </a:rPr>
              <a:t>objetos, operações, restrições e desempenho</a:t>
            </a:r>
          </a:p>
          <a:p>
            <a:pPr lvl="8"/>
            <a:endParaRPr lang="pt-BR" sz="1200" dirty="0">
              <a:solidFill>
                <a:srgbClr val="000000"/>
              </a:solidFill>
            </a:endParaRPr>
          </a:p>
          <a:p>
            <a:r>
              <a:rPr lang="pt-BR" sz="2000" dirty="0">
                <a:solidFill>
                  <a:srgbClr val="000000"/>
                </a:solidFill>
              </a:rPr>
              <a:t>Discussão (coordenada pelo moderador) das listas combinadas</a:t>
            </a:r>
          </a:p>
          <a:p>
            <a:pPr lvl="8"/>
            <a:endParaRPr lang="pt-BR" sz="1200" dirty="0">
              <a:solidFill>
                <a:srgbClr val="000000"/>
              </a:solidFill>
            </a:endParaRPr>
          </a:p>
          <a:p>
            <a:r>
              <a:rPr lang="pt-BR" sz="2000" dirty="0">
                <a:solidFill>
                  <a:srgbClr val="000000"/>
                </a:solidFill>
              </a:rPr>
              <a:t>Elaboração de uma Lista Consensual de cada área de assunto</a:t>
            </a:r>
          </a:p>
        </p:txBody>
      </p:sp>
    </p:spTree>
    <p:extLst>
      <p:ext uri="{BB962C8B-B14F-4D97-AF65-F5344CB8AC3E}">
        <p14:creationId xmlns:p14="http://schemas.microsoft.com/office/powerpoint/2010/main" val="1184634516"/>
      </p:ext>
    </p:extLst>
  </p:cSld>
  <p:clrMapOvr>
    <a:masterClrMapping/>
  </p:clrMapOvr>
  <mc:AlternateContent xmlns:mc="http://schemas.openxmlformats.org/markup-compatibility/2006" xmlns:p14="http://schemas.microsoft.com/office/powerpoint/2010/main">
    <mc:Choice Requires="p14">
      <p:transition>
        <p14:flythrough/>
      </p:transition>
    </mc:Choice>
    <mc:Fallback xmlns="">
      <p:transition xmlns:p14="http://schemas.microsoft.com/office/powerpoint/2010/mai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p:txBody>
          <a:bodyPr>
            <a:normAutofit fontScale="90000"/>
          </a:bodyPr>
          <a:lstStyle/>
          <a:p>
            <a:r>
              <a:rPr lang="pt-BR" dirty="0">
                <a:effectLst>
                  <a:outerShdw blurRad="38100" dist="38100" dir="2700000" algn="tl">
                    <a:srgbClr val="000000">
                      <a:alpha val="43137"/>
                    </a:srgbClr>
                  </a:outerShdw>
                </a:effectLst>
              </a:rPr>
              <a:t>FAST</a:t>
            </a:r>
            <a:br>
              <a:rPr lang="pt-BR" dirty="0">
                <a:effectLst>
                  <a:outerShdw blurRad="38100" dist="38100" dir="2700000" algn="tl">
                    <a:srgbClr val="000000">
                      <a:alpha val="43137"/>
                    </a:srgbClr>
                  </a:outerShdw>
                </a:effectLst>
              </a:rPr>
            </a:br>
            <a:r>
              <a:rPr lang="pt-BR" sz="3100" dirty="0">
                <a:solidFill>
                  <a:srgbClr val="000090"/>
                </a:solidFill>
                <a:effectLst>
                  <a:outerShdw blurRad="38100" dist="38100" dir="2700000" algn="tl">
                    <a:srgbClr val="000000">
                      <a:alpha val="43137"/>
                    </a:srgbClr>
                  </a:outerShdw>
                </a:effectLst>
              </a:rPr>
              <a:t>3: Encontro FAST </a:t>
            </a:r>
            <a:r>
              <a:rPr lang="pt-BR" sz="2200" dirty="0">
                <a:solidFill>
                  <a:srgbClr val="000090"/>
                </a:solidFill>
                <a:effectLst>
                  <a:outerShdw blurRad="38100" dist="38100" dir="2700000" algn="tl">
                    <a:srgbClr val="000000">
                      <a:alpha val="43137"/>
                    </a:srgbClr>
                  </a:outerShdw>
                </a:effectLst>
              </a:rPr>
              <a:t>[2/3]</a:t>
            </a:r>
            <a:endParaRPr lang="en-US" dirty="0">
              <a:solidFill>
                <a:srgbClr val="000090"/>
              </a:solidFill>
              <a:effectLst>
                <a:outerShdw blurRad="38100" dist="38100" dir="2700000" algn="tl">
                  <a:srgbClr val="000000">
                    <a:alpha val="43137"/>
                  </a:srgbClr>
                </a:outerShdw>
              </a:effectLst>
            </a:endParaRPr>
          </a:p>
        </p:txBody>
      </p:sp>
      <p:sp>
        <p:nvSpPr>
          <p:cNvPr id="5" name="Espaço Reservado para Rodapé 4"/>
          <p:cNvSpPr>
            <a:spLocks noGrp="1"/>
          </p:cNvSpPr>
          <p:nvPr>
            <p:ph type="ftr" sz="quarter" idx="10"/>
          </p:nvPr>
        </p:nvSpPr>
        <p:spPr/>
        <p:txBody>
          <a:bodyPr/>
          <a:lstStyle/>
          <a:p>
            <a:pPr>
              <a:defRPr/>
            </a:pPr>
            <a:r>
              <a:rPr lang="pt-BR"/>
              <a:t>Técnicas para Levantamento de Requisitos</a:t>
            </a:r>
          </a:p>
        </p:txBody>
      </p:sp>
      <p:sp>
        <p:nvSpPr>
          <p:cNvPr id="6" name="Espaço Reservado para Número de Slide 5"/>
          <p:cNvSpPr>
            <a:spLocks noGrp="1"/>
          </p:cNvSpPr>
          <p:nvPr>
            <p:ph type="sldNum" sz="quarter" idx="11"/>
          </p:nvPr>
        </p:nvSpPr>
        <p:spPr/>
        <p:txBody>
          <a:bodyPr/>
          <a:lstStyle/>
          <a:p>
            <a:pPr>
              <a:defRPr/>
            </a:pPr>
            <a:fld id="{0AD71CA1-E10D-40DC-9603-F597D54D478B}" type="slidenum">
              <a:rPr lang="pt-BR" smtClean="0"/>
              <a:pPr>
                <a:defRPr/>
              </a:pPr>
              <a:t>26</a:t>
            </a:fld>
            <a:endParaRPr lang="pt-BR"/>
          </a:p>
        </p:txBody>
      </p:sp>
      <p:sp>
        <p:nvSpPr>
          <p:cNvPr id="3" name="Espaço Reservado para Conteúdo 2"/>
          <p:cNvSpPr>
            <a:spLocks noGrp="1"/>
          </p:cNvSpPr>
          <p:nvPr>
            <p:ph idx="1"/>
          </p:nvPr>
        </p:nvSpPr>
        <p:spPr/>
        <p:txBody>
          <a:bodyPr/>
          <a:lstStyle/>
          <a:p>
            <a:r>
              <a:rPr lang="pt-BR" dirty="0">
                <a:solidFill>
                  <a:srgbClr val="000000"/>
                </a:solidFill>
              </a:rPr>
              <a:t>Divisão da equipe em </a:t>
            </a:r>
            <a:r>
              <a:rPr lang="pt-BR" dirty="0" err="1">
                <a:solidFill>
                  <a:srgbClr val="800000"/>
                </a:solidFill>
              </a:rPr>
              <a:t>sub-equipes</a:t>
            </a:r>
            <a:r>
              <a:rPr lang="pt-BR" dirty="0">
                <a:solidFill>
                  <a:srgbClr val="000000"/>
                </a:solidFill>
              </a:rPr>
              <a:t> menores</a:t>
            </a:r>
          </a:p>
          <a:p>
            <a:pPr lvl="8"/>
            <a:endParaRPr lang="pt-BR" dirty="0">
              <a:solidFill>
                <a:srgbClr val="000000"/>
              </a:solidFill>
            </a:endParaRPr>
          </a:p>
          <a:p>
            <a:r>
              <a:rPr lang="pt-BR" dirty="0">
                <a:solidFill>
                  <a:srgbClr val="000000"/>
                </a:solidFill>
              </a:rPr>
              <a:t>Criação de uma </a:t>
            </a:r>
            <a:r>
              <a:rPr lang="pt-BR" dirty="0" err="1">
                <a:solidFill>
                  <a:srgbClr val="800000"/>
                </a:solidFill>
              </a:rPr>
              <a:t>mini-especificação</a:t>
            </a:r>
            <a:r>
              <a:rPr lang="pt-BR" dirty="0">
                <a:solidFill>
                  <a:srgbClr val="000000"/>
                </a:solidFill>
              </a:rPr>
              <a:t> pelas </a:t>
            </a:r>
            <a:r>
              <a:rPr lang="pt-BR" dirty="0" err="1">
                <a:solidFill>
                  <a:srgbClr val="000000"/>
                </a:solidFill>
              </a:rPr>
              <a:t>sub-equipes</a:t>
            </a:r>
            <a:endParaRPr lang="pt-BR" dirty="0">
              <a:solidFill>
                <a:srgbClr val="000000"/>
              </a:solidFill>
            </a:endParaRPr>
          </a:p>
          <a:p>
            <a:pPr lvl="1"/>
            <a:r>
              <a:rPr lang="pt-BR" sz="1800" dirty="0">
                <a:solidFill>
                  <a:srgbClr val="000000"/>
                </a:solidFill>
              </a:rPr>
              <a:t>A </a:t>
            </a:r>
            <a:r>
              <a:rPr lang="pt-BR" sz="1800" dirty="0" err="1">
                <a:solidFill>
                  <a:srgbClr val="000000"/>
                </a:solidFill>
              </a:rPr>
              <a:t>mini-especificação</a:t>
            </a:r>
            <a:r>
              <a:rPr lang="pt-BR" sz="1800" dirty="0">
                <a:solidFill>
                  <a:srgbClr val="000000"/>
                </a:solidFill>
              </a:rPr>
              <a:t> é uma elaboração das palavras ou frases contidas em uma lista</a:t>
            </a:r>
          </a:p>
          <a:p>
            <a:pPr marL="274637" lvl="1" indent="0">
              <a:buNone/>
            </a:pPr>
            <a:r>
              <a:rPr lang="pt-BR" sz="1800" b="1" dirty="0">
                <a:solidFill>
                  <a:srgbClr val="000000"/>
                </a:solidFill>
              </a:rPr>
              <a:t>Ex.</a:t>
            </a:r>
            <a:r>
              <a:rPr lang="pt-BR" sz="1800" dirty="0">
                <a:solidFill>
                  <a:srgbClr val="000000"/>
                </a:solidFill>
              </a:rPr>
              <a:t>: </a:t>
            </a:r>
            <a:r>
              <a:rPr lang="pt-BR" sz="1600" dirty="0">
                <a:solidFill>
                  <a:srgbClr val="000000"/>
                </a:solidFill>
              </a:rPr>
              <a:t>Os veículos são automóveis de passeio com 2 ou 4 portas, ar condicionado, direção hidráulica e vidros elétricos. Podem ter câmbio manual ou automático. Todos com Air Bag.</a:t>
            </a:r>
          </a:p>
          <a:p>
            <a:endParaRPr lang="pt-BR" sz="1400" dirty="0">
              <a:solidFill>
                <a:srgbClr val="000000"/>
              </a:solidFill>
            </a:endParaRPr>
          </a:p>
          <a:p>
            <a:r>
              <a:rPr lang="pt-BR" dirty="0">
                <a:solidFill>
                  <a:srgbClr val="800000"/>
                </a:solidFill>
              </a:rPr>
              <a:t>Apresentação</a:t>
            </a:r>
            <a:r>
              <a:rPr lang="pt-BR" dirty="0">
                <a:solidFill>
                  <a:srgbClr val="000000"/>
                </a:solidFill>
              </a:rPr>
              <a:t> das </a:t>
            </a:r>
            <a:r>
              <a:rPr lang="pt-BR" dirty="0" err="1">
                <a:solidFill>
                  <a:srgbClr val="000000"/>
                </a:solidFill>
              </a:rPr>
              <a:t>mini-especificações</a:t>
            </a:r>
            <a:r>
              <a:rPr lang="pt-BR" dirty="0">
                <a:solidFill>
                  <a:srgbClr val="000000"/>
                </a:solidFill>
              </a:rPr>
              <a:t> a todos os participantes do encontro, a fim de serem completadas, se necessário</a:t>
            </a:r>
          </a:p>
        </p:txBody>
      </p:sp>
    </p:spTree>
    <p:extLst>
      <p:ext uri="{BB962C8B-B14F-4D97-AF65-F5344CB8AC3E}">
        <p14:creationId xmlns:p14="http://schemas.microsoft.com/office/powerpoint/2010/main" val="3487671849"/>
      </p:ext>
    </p:extLst>
  </p:cSld>
  <p:clrMapOvr>
    <a:masterClrMapping/>
  </p:clrMapOvr>
  <mc:AlternateContent xmlns:mc="http://schemas.openxmlformats.org/markup-compatibility/2006" xmlns:p14="http://schemas.microsoft.com/office/powerpoint/2010/main">
    <mc:Choice Requires="p14">
      <p:transition>
        <p14:flythrough/>
      </p:transition>
    </mc:Choice>
    <mc:Fallback xmlns="">
      <p:transition xmlns:p14="http://schemas.microsoft.com/office/powerpoint/2010/mai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p:txBody>
          <a:bodyPr>
            <a:normAutofit fontScale="90000"/>
          </a:bodyPr>
          <a:lstStyle/>
          <a:p>
            <a:r>
              <a:rPr lang="pt-BR" dirty="0">
                <a:effectLst>
                  <a:outerShdw blurRad="38100" dist="38100" dir="2700000" algn="tl">
                    <a:srgbClr val="000000">
                      <a:alpha val="43137"/>
                    </a:srgbClr>
                  </a:outerShdw>
                </a:effectLst>
              </a:rPr>
              <a:t>FAST</a:t>
            </a:r>
            <a:br>
              <a:rPr lang="pt-BR" dirty="0">
                <a:effectLst>
                  <a:outerShdw blurRad="38100" dist="38100" dir="2700000" algn="tl">
                    <a:srgbClr val="000000">
                      <a:alpha val="43137"/>
                    </a:srgbClr>
                  </a:outerShdw>
                </a:effectLst>
              </a:rPr>
            </a:br>
            <a:r>
              <a:rPr lang="pt-BR" sz="3100" dirty="0">
                <a:solidFill>
                  <a:srgbClr val="000090"/>
                </a:solidFill>
                <a:effectLst>
                  <a:outerShdw blurRad="38100" dist="38100" dir="2700000" algn="tl">
                    <a:srgbClr val="000000">
                      <a:alpha val="43137"/>
                    </a:srgbClr>
                  </a:outerShdw>
                </a:effectLst>
              </a:rPr>
              <a:t>3: Encontro FAST </a:t>
            </a:r>
            <a:r>
              <a:rPr lang="pt-BR" sz="2200" dirty="0">
                <a:solidFill>
                  <a:srgbClr val="000090"/>
                </a:solidFill>
                <a:effectLst>
                  <a:outerShdw blurRad="38100" dist="38100" dir="2700000" algn="tl">
                    <a:srgbClr val="000000">
                      <a:alpha val="43137"/>
                    </a:srgbClr>
                  </a:outerShdw>
                </a:effectLst>
              </a:rPr>
              <a:t>[3/3]</a:t>
            </a:r>
            <a:endParaRPr lang="en-US" dirty="0">
              <a:solidFill>
                <a:srgbClr val="000090"/>
              </a:solidFill>
              <a:effectLst>
                <a:outerShdw blurRad="38100" dist="38100" dir="2700000" algn="tl">
                  <a:srgbClr val="000000">
                    <a:alpha val="43137"/>
                  </a:srgbClr>
                </a:outerShdw>
              </a:effectLst>
            </a:endParaRPr>
          </a:p>
        </p:txBody>
      </p:sp>
      <p:sp>
        <p:nvSpPr>
          <p:cNvPr id="5" name="Espaço Reservado para Rodapé 4"/>
          <p:cNvSpPr>
            <a:spLocks noGrp="1"/>
          </p:cNvSpPr>
          <p:nvPr>
            <p:ph type="ftr" sz="quarter" idx="10"/>
          </p:nvPr>
        </p:nvSpPr>
        <p:spPr/>
        <p:txBody>
          <a:bodyPr/>
          <a:lstStyle/>
          <a:p>
            <a:pPr>
              <a:defRPr/>
            </a:pPr>
            <a:r>
              <a:rPr lang="pt-BR"/>
              <a:t>Técnicas para Levantamento de Requisitos</a:t>
            </a:r>
          </a:p>
        </p:txBody>
      </p:sp>
      <p:sp>
        <p:nvSpPr>
          <p:cNvPr id="6" name="Espaço Reservado para Número de Slide 5"/>
          <p:cNvSpPr>
            <a:spLocks noGrp="1"/>
          </p:cNvSpPr>
          <p:nvPr>
            <p:ph type="sldNum" sz="quarter" idx="11"/>
          </p:nvPr>
        </p:nvSpPr>
        <p:spPr/>
        <p:txBody>
          <a:bodyPr/>
          <a:lstStyle/>
          <a:p>
            <a:pPr>
              <a:defRPr/>
            </a:pPr>
            <a:fld id="{0AD71CA1-E10D-40DC-9603-F597D54D478B}" type="slidenum">
              <a:rPr lang="pt-BR" smtClean="0"/>
              <a:pPr>
                <a:defRPr/>
              </a:pPr>
              <a:t>27</a:t>
            </a:fld>
            <a:endParaRPr lang="pt-BR"/>
          </a:p>
        </p:txBody>
      </p:sp>
      <p:sp>
        <p:nvSpPr>
          <p:cNvPr id="3" name="Espaço Reservado para Conteúdo 2"/>
          <p:cNvSpPr>
            <a:spLocks noGrp="1"/>
          </p:cNvSpPr>
          <p:nvPr>
            <p:ph idx="1"/>
          </p:nvPr>
        </p:nvSpPr>
        <p:spPr/>
        <p:txBody>
          <a:bodyPr/>
          <a:lstStyle/>
          <a:p>
            <a:r>
              <a:rPr lang="pt-BR" dirty="0">
                <a:solidFill>
                  <a:srgbClr val="000000"/>
                </a:solidFill>
              </a:rPr>
              <a:t>Criação, pelas </a:t>
            </a:r>
            <a:r>
              <a:rPr lang="pt-BR" dirty="0" err="1">
                <a:solidFill>
                  <a:srgbClr val="000000"/>
                </a:solidFill>
              </a:rPr>
              <a:t>sub-equipes</a:t>
            </a:r>
            <a:r>
              <a:rPr lang="pt-BR" dirty="0">
                <a:solidFill>
                  <a:srgbClr val="000000"/>
                </a:solidFill>
              </a:rPr>
              <a:t>, de uma </a:t>
            </a:r>
            <a:r>
              <a:rPr lang="pt-BR" dirty="0">
                <a:solidFill>
                  <a:srgbClr val="800000"/>
                </a:solidFill>
              </a:rPr>
              <a:t>Lista de Critérios de Validação</a:t>
            </a:r>
          </a:p>
          <a:p>
            <a:pPr lvl="8"/>
            <a:endParaRPr lang="pt-BR" dirty="0">
              <a:solidFill>
                <a:srgbClr val="000000"/>
              </a:solidFill>
            </a:endParaRPr>
          </a:p>
          <a:p>
            <a:r>
              <a:rPr lang="pt-BR" dirty="0">
                <a:solidFill>
                  <a:srgbClr val="000000"/>
                </a:solidFill>
              </a:rPr>
              <a:t>Criação de uma </a:t>
            </a:r>
            <a:r>
              <a:rPr lang="pt-BR" dirty="0">
                <a:solidFill>
                  <a:srgbClr val="800000"/>
                </a:solidFill>
              </a:rPr>
              <a:t>Lista de Consenso</a:t>
            </a:r>
            <a:r>
              <a:rPr lang="pt-BR" dirty="0">
                <a:solidFill>
                  <a:srgbClr val="000000"/>
                </a:solidFill>
              </a:rPr>
              <a:t> dos critérios de validação</a:t>
            </a:r>
          </a:p>
          <a:p>
            <a:pPr lvl="8"/>
            <a:endParaRPr lang="pt-BR" dirty="0">
              <a:solidFill>
                <a:srgbClr val="000000"/>
              </a:solidFill>
            </a:endParaRPr>
          </a:p>
          <a:p>
            <a:r>
              <a:rPr lang="pt-BR" dirty="0">
                <a:solidFill>
                  <a:srgbClr val="000000"/>
                </a:solidFill>
              </a:rPr>
              <a:t>Escrita do </a:t>
            </a:r>
            <a:r>
              <a:rPr lang="pt-BR" dirty="0">
                <a:solidFill>
                  <a:srgbClr val="800000"/>
                </a:solidFill>
              </a:rPr>
              <a:t>Esboço de Especificação Completo</a:t>
            </a:r>
            <a:r>
              <a:rPr lang="pt-BR" dirty="0">
                <a:solidFill>
                  <a:srgbClr val="000000"/>
                </a:solidFill>
              </a:rPr>
              <a:t>, usando todas as entradas do encontro FAST</a:t>
            </a:r>
          </a:p>
        </p:txBody>
      </p:sp>
    </p:spTree>
    <p:extLst>
      <p:ext uri="{BB962C8B-B14F-4D97-AF65-F5344CB8AC3E}">
        <p14:creationId xmlns:p14="http://schemas.microsoft.com/office/powerpoint/2010/main" val="2592671925"/>
      </p:ext>
    </p:extLst>
  </p:cSld>
  <p:clrMapOvr>
    <a:masterClrMapping/>
  </p:clrMapOvr>
  <mc:AlternateContent xmlns:mc="http://schemas.openxmlformats.org/markup-compatibility/2006" xmlns:p14="http://schemas.microsoft.com/office/powerpoint/2010/main">
    <mc:Choice Requires="p14">
      <p:transition>
        <p14:flythrough/>
      </p:transition>
    </mc:Choice>
    <mc:Fallback xmlns="">
      <p:transition xmlns:p14="http://schemas.microsoft.com/office/powerpoint/2010/mai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p:txBody>
          <a:bodyPr>
            <a:normAutofit fontScale="90000"/>
          </a:bodyPr>
          <a:lstStyle/>
          <a:p>
            <a:r>
              <a:rPr lang="pt-BR" dirty="0">
                <a:effectLst>
                  <a:outerShdw blurRad="38100" dist="38100" dir="2700000" algn="tl">
                    <a:srgbClr val="000000">
                      <a:alpha val="43137"/>
                    </a:srgbClr>
                  </a:outerShdw>
                </a:effectLst>
              </a:rPr>
              <a:t>Técnicas de Levantamento de Requisitos</a:t>
            </a:r>
            <a:br>
              <a:rPr lang="pt-BR" dirty="0">
                <a:effectLst>
                  <a:outerShdw blurRad="38100" dist="38100" dir="2700000" algn="tl">
                    <a:srgbClr val="000000">
                      <a:alpha val="43137"/>
                    </a:srgbClr>
                  </a:outerShdw>
                </a:effectLst>
              </a:rPr>
            </a:br>
            <a:r>
              <a:rPr lang="pt-BR" sz="3100" dirty="0">
                <a:solidFill>
                  <a:srgbClr val="000090"/>
                </a:solidFill>
                <a:effectLst>
                  <a:outerShdw blurRad="38100" dist="38100" dir="2700000" algn="tl">
                    <a:srgbClr val="000000">
                      <a:alpha val="43137"/>
                    </a:srgbClr>
                  </a:outerShdw>
                </a:effectLst>
              </a:rPr>
              <a:t>Rastreamento de Processo </a:t>
            </a:r>
            <a:r>
              <a:rPr lang="pt-BR" sz="2200" dirty="0">
                <a:solidFill>
                  <a:srgbClr val="000090"/>
                </a:solidFill>
                <a:effectLst>
                  <a:outerShdw blurRad="38100" dist="38100" dir="2700000" algn="tl">
                    <a:srgbClr val="000000">
                      <a:alpha val="43137"/>
                    </a:srgbClr>
                  </a:outerShdw>
                </a:effectLst>
              </a:rPr>
              <a:t>[1/2]</a:t>
            </a:r>
            <a:endParaRPr lang="en-US" dirty="0">
              <a:solidFill>
                <a:srgbClr val="000090"/>
              </a:solidFill>
              <a:effectLst>
                <a:outerShdw blurRad="38100" dist="38100" dir="2700000" algn="tl">
                  <a:srgbClr val="000000">
                    <a:alpha val="43137"/>
                  </a:srgbClr>
                </a:outerShdw>
              </a:effectLst>
            </a:endParaRPr>
          </a:p>
        </p:txBody>
      </p:sp>
      <p:sp>
        <p:nvSpPr>
          <p:cNvPr id="5" name="Espaço Reservado para Rodapé 4"/>
          <p:cNvSpPr>
            <a:spLocks noGrp="1"/>
          </p:cNvSpPr>
          <p:nvPr>
            <p:ph type="ftr" sz="quarter" idx="10"/>
          </p:nvPr>
        </p:nvSpPr>
        <p:spPr/>
        <p:txBody>
          <a:bodyPr/>
          <a:lstStyle/>
          <a:p>
            <a:pPr>
              <a:defRPr/>
            </a:pPr>
            <a:r>
              <a:rPr lang="pt-BR"/>
              <a:t>Técnicas para Levantamento de Requisitos</a:t>
            </a:r>
          </a:p>
        </p:txBody>
      </p:sp>
      <p:sp>
        <p:nvSpPr>
          <p:cNvPr id="6" name="Espaço Reservado para Número de Slide 5"/>
          <p:cNvSpPr>
            <a:spLocks noGrp="1"/>
          </p:cNvSpPr>
          <p:nvPr>
            <p:ph type="sldNum" sz="quarter" idx="11"/>
          </p:nvPr>
        </p:nvSpPr>
        <p:spPr/>
        <p:txBody>
          <a:bodyPr/>
          <a:lstStyle/>
          <a:p>
            <a:pPr>
              <a:defRPr/>
            </a:pPr>
            <a:fld id="{0AD71CA1-E10D-40DC-9603-F597D54D478B}" type="slidenum">
              <a:rPr lang="pt-BR" smtClean="0"/>
              <a:pPr>
                <a:defRPr/>
              </a:pPr>
              <a:t>28</a:t>
            </a:fld>
            <a:endParaRPr lang="pt-BR"/>
          </a:p>
        </p:txBody>
      </p:sp>
      <p:sp>
        <p:nvSpPr>
          <p:cNvPr id="3" name="Espaço Reservado para Conteúdo 2"/>
          <p:cNvSpPr>
            <a:spLocks noGrp="1"/>
          </p:cNvSpPr>
          <p:nvPr>
            <p:ph idx="1"/>
          </p:nvPr>
        </p:nvSpPr>
        <p:spPr/>
        <p:txBody>
          <a:bodyPr/>
          <a:lstStyle/>
          <a:p>
            <a:r>
              <a:rPr lang="pt-BR" dirty="0">
                <a:solidFill>
                  <a:srgbClr val="000000"/>
                </a:solidFill>
              </a:rPr>
              <a:t>É um conjunto de técnicas que permite a determinação do processo </a:t>
            </a:r>
            <a:r>
              <a:rPr lang="pt-BR" dirty="0">
                <a:solidFill>
                  <a:srgbClr val="800000"/>
                </a:solidFill>
              </a:rPr>
              <a:t>(modo) de pensar</a:t>
            </a:r>
            <a:r>
              <a:rPr lang="pt-BR" dirty="0">
                <a:solidFill>
                  <a:srgbClr val="000000"/>
                </a:solidFill>
              </a:rPr>
              <a:t> de um indivíduo enquanto ele realiza uma tarefa ou chega a uma conclusão</a:t>
            </a:r>
          </a:p>
          <a:p>
            <a:pPr lvl="8"/>
            <a:endParaRPr lang="pt-BR" dirty="0">
              <a:solidFill>
                <a:srgbClr val="000000"/>
              </a:solidFill>
            </a:endParaRPr>
          </a:p>
          <a:p>
            <a:r>
              <a:rPr lang="pt-BR" dirty="0">
                <a:solidFill>
                  <a:srgbClr val="000000"/>
                </a:solidFill>
              </a:rPr>
              <a:t>Pode ser realizado de duas maneiras:</a:t>
            </a:r>
          </a:p>
          <a:p>
            <a:pPr lvl="8"/>
            <a:endParaRPr lang="pt-BR" dirty="0">
              <a:solidFill>
                <a:srgbClr val="000000"/>
              </a:solidFill>
            </a:endParaRPr>
          </a:p>
          <a:p>
            <a:pPr lvl="1"/>
            <a:r>
              <a:rPr lang="pt-BR" b="1" dirty="0">
                <a:solidFill>
                  <a:srgbClr val="000000"/>
                </a:solidFill>
              </a:rPr>
              <a:t>Verbalização Concorrente</a:t>
            </a:r>
            <a:r>
              <a:rPr lang="pt-BR" dirty="0">
                <a:solidFill>
                  <a:srgbClr val="000000"/>
                </a:solidFill>
              </a:rPr>
              <a:t>: o especialista “pensa alto” enquanto resolve o problema, ou seja, produz um relatório verbal das ações, considerações, pontos de decisão e estratégias enquanto está realizando alguma tarefa</a:t>
            </a:r>
            <a:endParaRPr lang="en-US" dirty="0">
              <a:solidFill>
                <a:srgbClr val="000000"/>
              </a:solidFill>
            </a:endParaRPr>
          </a:p>
        </p:txBody>
      </p:sp>
    </p:spTree>
    <p:extLst>
      <p:ext uri="{BB962C8B-B14F-4D97-AF65-F5344CB8AC3E}">
        <p14:creationId xmlns:p14="http://schemas.microsoft.com/office/powerpoint/2010/main" val="390478632"/>
      </p:ext>
    </p:extLst>
  </p:cSld>
  <p:clrMapOvr>
    <a:masterClrMapping/>
  </p:clrMapOvr>
  <mc:AlternateContent xmlns:mc="http://schemas.openxmlformats.org/markup-compatibility/2006" xmlns:p14="http://schemas.microsoft.com/office/powerpoint/2010/main">
    <mc:Choice Requires="p14">
      <p:transition>
        <p14:flythrough/>
      </p:transition>
    </mc:Choice>
    <mc:Fallback xmlns="">
      <p:transition xmlns:p14="http://schemas.microsoft.com/office/powerpoint/2010/mai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p:txBody>
          <a:bodyPr>
            <a:normAutofit fontScale="90000"/>
          </a:bodyPr>
          <a:lstStyle/>
          <a:p>
            <a:r>
              <a:rPr lang="pt-BR" dirty="0">
                <a:effectLst>
                  <a:outerShdw blurRad="38100" dist="38100" dir="2700000" algn="tl">
                    <a:srgbClr val="000000">
                      <a:alpha val="43137"/>
                    </a:srgbClr>
                  </a:outerShdw>
                </a:effectLst>
              </a:rPr>
              <a:t>Técnicas de Levantamento de Requisitos</a:t>
            </a:r>
            <a:br>
              <a:rPr lang="pt-BR" dirty="0">
                <a:effectLst>
                  <a:outerShdw blurRad="38100" dist="38100" dir="2700000" algn="tl">
                    <a:srgbClr val="000000">
                      <a:alpha val="43137"/>
                    </a:srgbClr>
                  </a:outerShdw>
                </a:effectLst>
              </a:rPr>
            </a:br>
            <a:r>
              <a:rPr lang="pt-BR" sz="3100" dirty="0">
                <a:solidFill>
                  <a:srgbClr val="000090"/>
                </a:solidFill>
                <a:effectLst>
                  <a:outerShdw blurRad="38100" dist="38100" dir="2700000" algn="tl">
                    <a:srgbClr val="000000">
                      <a:alpha val="43137"/>
                    </a:srgbClr>
                  </a:outerShdw>
                </a:effectLst>
              </a:rPr>
              <a:t>Rastreamento de Processo </a:t>
            </a:r>
            <a:r>
              <a:rPr lang="pt-BR" sz="2200" dirty="0">
                <a:solidFill>
                  <a:srgbClr val="000090"/>
                </a:solidFill>
                <a:effectLst>
                  <a:outerShdw blurRad="38100" dist="38100" dir="2700000" algn="tl">
                    <a:srgbClr val="000000">
                      <a:alpha val="43137"/>
                    </a:srgbClr>
                  </a:outerShdw>
                </a:effectLst>
              </a:rPr>
              <a:t>[2/2]</a:t>
            </a:r>
            <a:endParaRPr lang="en-US" dirty="0">
              <a:solidFill>
                <a:srgbClr val="000090"/>
              </a:solidFill>
              <a:effectLst>
                <a:outerShdw blurRad="38100" dist="38100" dir="2700000" algn="tl">
                  <a:srgbClr val="000000">
                    <a:alpha val="43137"/>
                  </a:srgbClr>
                </a:outerShdw>
              </a:effectLst>
            </a:endParaRPr>
          </a:p>
        </p:txBody>
      </p:sp>
      <p:sp>
        <p:nvSpPr>
          <p:cNvPr id="5" name="Espaço Reservado para Rodapé 4"/>
          <p:cNvSpPr>
            <a:spLocks noGrp="1"/>
          </p:cNvSpPr>
          <p:nvPr>
            <p:ph type="ftr" sz="quarter" idx="10"/>
          </p:nvPr>
        </p:nvSpPr>
        <p:spPr/>
        <p:txBody>
          <a:bodyPr/>
          <a:lstStyle/>
          <a:p>
            <a:pPr>
              <a:defRPr/>
            </a:pPr>
            <a:r>
              <a:rPr lang="pt-BR"/>
              <a:t>Técnicas para Levantamento de Requisitos</a:t>
            </a:r>
          </a:p>
        </p:txBody>
      </p:sp>
      <p:sp>
        <p:nvSpPr>
          <p:cNvPr id="6" name="Espaço Reservado para Número de Slide 5"/>
          <p:cNvSpPr>
            <a:spLocks noGrp="1"/>
          </p:cNvSpPr>
          <p:nvPr>
            <p:ph type="sldNum" sz="quarter" idx="11"/>
          </p:nvPr>
        </p:nvSpPr>
        <p:spPr/>
        <p:txBody>
          <a:bodyPr/>
          <a:lstStyle/>
          <a:p>
            <a:pPr>
              <a:defRPr/>
            </a:pPr>
            <a:fld id="{0AD71CA1-E10D-40DC-9603-F597D54D478B}" type="slidenum">
              <a:rPr lang="pt-BR" smtClean="0"/>
              <a:pPr>
                <a:defRPr/>
              </a:pPr>
              <a:t>29</a:t>
            </a:fld>
            <a:endParaRPr lang="pt-BR"/>
          </a:p>
        </p:txBody>
      </p:sp>
      <p:sp>
        <p:nvSpPr>
          <p:cNvPr id="3" name="Espaço Reservado para Conteúdo 2"/>
          <p:cNvSpPr>
            <a:spLocks noGrp="1"/>
          </p:cNvSpPr>
          <p:nvPr>
            <p:ph idx="1"/>
          </p:nvPr>
        </p:nvSpPr>
        <p:spPr/>
        <p:txBody>
          <a:bodyPr/>
          <a:lstStyle/>
          <a:p>
            <a:pPr lvl="1"/>
            <a:r>
              <a:rPr lang="pt-BR" b="1" dirty="0">
                <a:solidFill>
                  <a:srgbClr val="000000"/>
                </a:solidFill>
              </a:rPr>
              <a:t>Verbalização Retrospectiva</a:t>
            </a:r>
            <a:r>
              <a:rPr lang="pt-BR" dirty="0">
                <a:solidFill>
                  <a:srgbClr val="000000"/>
                </a:solidFill>
              </a:rPr>
              <a:t>: o especialista verbaliza seu processo de raciocínio depois de realizar a tarefa que está sendo investigada</a:t>
            </a:r>
          </a:p>
          <a:p>
            <a:pPr lvl="8"/>
            <a:endParaRPr lang="pt-BR" dirty="0">
              <a:solidFill>
                <a:srgbClr val="000000"/>
              </a:solidFill>
            </a:endParaRPr>
          </a:p>
          <a:p>
            <a:pPr lvl="1"/>
            <a:r>
              <a:rPr lang="pt-BR" dirty="0">
                <a:solidFill>
                  <a:srgbClr val="000000"/>
                </a:solidFill>
              </a:rPr>
              <a:t>O engenheiro de requisitos registra ou grava o procedimento utilizado para resolver o problema para, mais tarde, revisar a sessão junto ao especialista</a:t>
            </a:r>
          </a:p>
          <a:p>
            <a:pPr lvl="1"/>
            <a:endParaRPr lang="pt-BR" dirty="0">
              <a:solidFill>
                <a:srgbClr val="000000"/>
              </a:solidFill>
            </a:endParaRPr>
          </a:p>
          <a:p>
            <a:r>
              <a:rPr lang="pt-BR" dirty="0">
                <a:solidFill>
                  <a:srgbClr val="000000"/>
                </a:solidFill>
              </a:rPr>
              <a:t>Algumas técnicas utilizadas: </a:t>
            </a:r>
            <a:r>
              <a:rPr lang="pt-BR" u="sng" dirty="0">
                <a:solidFill>
                  <a:srgbClr val="800000"/>
                </a:solidFill>
              </a:rPr>
              <a:t>observação direta</a:t>
            </a:r>
            <a:r>
              <a:rPr lang="pt-BR" dirty="0">
                <a:solidFill>
                  <a:srgbClr val="000000"/>
                </a:solidFill>
              </a:rPr>
              <a:t>, cenários simulados, entre outros</a:t>
            </a:r>
            <a:endParaRPr lang="en-US" dirty="0">
              <a:solidFill>
                <a:srgbClr val="000000"/>
              </a:solidFill>
            </a:endParaRPr>
          </a:p>
        </p:txBody>
      </p:sp>
    </p:spTree>
    <p:extLst>
      <p:ext uri="{BB962C8B-B14F-4D97-AF65-F5344CB8AC3E}">
        <p14:creationId xmlns:p14="http://schemas.microsoft.com/office/powerpoint/2010/main" val="2741957538"/>
      </p:ext>
    </p:extLst>
  </p:cSld>
  <p:clrMapOvr>
    <a:masterClrMapping/>
  </p:clrMapOvr>
  <mc:AlternateContent xmlns:mc="http://schemas.openxmlformats.org/markup-compatibility/2006" xmlns:p14="http://schemas.microsoft.com/office/powerpoint/2010/main">
    <mc:Choice Requires="p14">
      <p:transition>
        <p14:flythrough/>
      </p:transition>
    </mc:Choice>
    <mc:Fallback xmlns="">
      <p:transition xmlns:p14="http://schemas.microsoft.com/office/powerpoint/2010/mai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effectLst>
                  <a:outerShdw blurRad="38100" dist="38100" dir="2700000" algn="tl">
                    <a:srgbClr val="000000">
                      <a:alpha val="43137"/>
                    </a:srgbClr>
                  </a:outerShdw>
                </a:effectLst>
              </a:rPr>
              <a:t>Levantamento de Requisitos</a:t>
            </a:r>
            <a:br>
              <a:rPr lang="pt-BR" dirty="0">
                <a:effectLst>
                  <a:outerShdw blurRad="38100" dist="38100" dir="2700000" algn="tl">
                    <a:srgbClr val="000000">
                      <a:alpha val="43137"/>
                    </a:srgbClr>
                  </a:outerShdw>
                </a:effectLst>
              </a:rPr>
            </a:br>
            <a:r>
              <a:rPr lang="pt-BR" sz="3100" dirty="0">
                <a:solidFill>
                  <a:srgbClr val="000090"/>
                </a:solidFill>
                <a:effectLst>
                  <a:outerShdw blurRad="38100" dist="38100" dir="2700000" algn="tl">
                    <a:srgbClr val="000000">
                      <a:alpha val="43137"/>
                    </a:srgbClr>
                  </a:outerShdw>
                </a:effectLst>
              </a:rPr>
              <a:t>Problemas</a:t>
            </a:r>
            <a:endParaRPr lang="en-US" dirty="0">
              <a:solidFill>
                <a:srgbClr val="000090"/>
              </a:solidFill>
              <a:effectLst>
                <a:outerShdw blurRad="38100" dist="38100" dir="2700000" algn="tl">
                  <a:srgbClr val="000000">
                    <a:alpha val="43137"/>
                  </a:srgbClr>
                </a:outerShdw>
              </a:effectLst>
            </a:endParaRPr>
          </a:p>
        </p:txBody>
      </p:sp>
      <p:sp>
        <p:nvSpPr>
          <p:cNvPr id="5" name="Espaço Reservado para Rodapé 4"/>
          <p:cNvSpPr>
            <a:spLocks noGrp="1"/>
          </p:cNvSpPr>
          <p:nvPr>
            <p:ph type="ftr" sz="quarter" idx="11"/>
          </p:nvPr>
        </p:nvSpPr>
        <p:spPr/>
        <p:txBody>
          <a:bodyPr/>
          <a:lstStyle/>
          <a:p>
            <a:pPr>
              <a:defRPr/>
            </a:pPr>
            <a:r>
              <a:rPr lang="pt-BR"/>
              <a:t>Técnicas para Levantamento de Requisitos</a:t>
            </a:r>
          </a:p>
        </p:txBody>
      </p:sp>
      <p:sp>
        <p:nvSpPr>
          <p:cNvPr id="6" name="Espaço Reservado para Número de Slide 5"/>
          <p:cNvSpPr>
            <a:spLocks noGrp="1"/>
          </p:cNvSpPr>
          <p:nvPr>
            <p:ph type="sldNum" sz="quarter" idx="12"/>
          </p:nvPr>
        </p:nvSpPr>
        <p:spPr/>
        <p:txBody>
          <a:bodyPr/>
          <a:lstStyle/>
          <a:p>
            <a:pPr>
              <a:defRPr/>
            </a:pPr>
            <a:fld id="{0AD71CA1-E10D-40DC-9603-F597D54D478B}" type="slidenum">
              <a:rPr lang="pt-BR" smtClean="0"/>
              <a:pPr>
                <a:defRPr/>
              </a:pPr>
              <a:t>3</a:t>
            </a:fld>
            <a:endParaRPr lang="pt-BR"/>
          </a:p>
        </p:txBody>
      </p:sp>
      <p:pic>
        <p:nvPicPr>
          <p:cNvPr id="2050" name="Picture 2"/>
          <p:cNvPicPr>
            <a:picLocks noChangeAspect="1" noChangeArrowheads="1"/>
          </p:cNvPicPr>
          <p:nvPr/>
        </p:nvPicPr>
        <p:blipFill>
          <a:blip r:embed="rId2">
            <a:alphaModFix amt="80000"/>
            <a:extLst>
              <a:ext uri="{28A0092B-C50C-407E-A947-70E740481C1C}">
                <a14:useLocalDpi xmlns:a14="http://schemas.microsoft.com/office/drawing/2010/main" val="0"/>
              </a:ext>
            </a:extLst>
          </a:blip>
          <a:srcRect/>
          <a:stretch>
            <a:fillRect/>
          </a:stretch>
        </p:blipFill>
        <p:spPr bwMode="auto">
          <a:xfrm>
            <a:off x="4800600" y="1676400"/>
            <a:ext cx="5817662" cy="4876800"/>
          </a:xfrm>
          <a:prstGeom prst="rect">
            <a:avLst/>
          </a:prstGeom>
          <a:noFill/>
          <a:ln>
            <a:noFill/>
          </a:ln>
          <a:effectLst>
            <a:outerShdw dist="35921" dir="2700000" algn="ctr" rotWithShape="0">
              <a:schemeClr val="tx1"/>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374900"/>
            <a:ext cx="2832100" cy="3111500"/>
          </a:xfrm>
          <a:prstGeom prst="rect">
            <a:avLst/>
          </a:prstGeom>
          <a:noFill/>
          <a:ln>
            <a:noFill/>
          </a:ln>
          <a:effectLst>
            <a:outerShdw dist="35921" dir="2700000" algn="ctr" rotWithShape="0">
              <a:schemeClr val="tx1">
                <a:alpha val="43000"/>
              </a:scheme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4098379"/>
      </p:ext>
    </p:extLst>
  </p:cSld>
  <p:clrMapOvr>
    <a:masterClrMapping/>
  </p:clrMapOvr>
  <mc:AlternateContent xmlns:mc="http://schemas.openxmlformats.org/markup-compatibility/2006" xmlns:p14="http://schemas.microsoft.com/office/powerpoint/2010/main">
    <mc:Choice Requires="p14">
      <p:transition>
        <p14:flythrough/>
      </p:transition>
    </mc:Choice>
    <mc:Fallback xmlns="">
      <p:transition xmlns:p14="http://schemas.microsoft.com/office/powerpoint/2010/mai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p:txBody>
          <a:bodyPr>
            <a:normAutofit fontScale="90000"/>
          </a:bodyPr>
          <a:lstStyle/>
          <a:p>
            <a:r>
              <a:rPr lang="pt-BR" dirty="0">
                <a:effectLst>
                  <a:outerShdw blurRad="38100" dist="38100" dir="2700000" algn="tl">
                    <a:srgbClr val="000000">
                      <a:alpha val="43137"/>
                    </a:srgbClr>
                  </a:outerShdw>
                </a:effectLst>
              </a:rPr>
              <a:t>Rastreamento de Processo</a:t>
            </a:r>
            <a:br>
              <a:rPr lang="pt-BR" dirty="0">
                <a:effectLst>
                  <a:outerShdw blurRad="38100" dist="38100" dir="2700000" algn="tl">
                    <a:srgbClr val="000000">
                      <a:alpha val="43137"/>
                    </a:srgbClr>
                  </a:outerShdw>
                </a:effectLst>
              </a:rPr>
            </a:br>
            <a:r>
              <a:rPr lang="pt-BR" sz="3100" dirty="0">
                <a:solidFill>
                  <a:srgbClr val="000090"/>
                </a:solidFill>
                <a:effectLst>
                  <a:outerShdw blurRad="38100" dist="38100" dir="2700000" algn="tl">
                    <a:srgbClr val="000000">
                      <a:alpha val="43137"/>
                    </a:srgbClr>
                  </a:outerShdw>
                </a:effectLst>
              </a:rPr>
              <a:t>Observação Direta </a:t>
            </a:r>
            <a:r>
              <a:rPr lang="pt-BR" sz="2200" dirty="0">
                <a:solidFill>
                  <a:srgbClr val="000090"/>
                </a:solidFill>
                <a:effectLst>
                  <a:outerShdw blurRad="38100" dist="38100" dir="2700000" algn="tl">
                    <a:srgbClr val="000000">
                      <a:alpha val="43137"/>
                    </a:srgbClr>
                  </a:outerShdw>
                </a:effectLst>
              </a:rPr>
              <a:t>[1/4]</a:t>
            </a:r>
            <a:endParaRPr lang="en-US" dirty="0">
              <a:solidFill>
                <a:srgbClr val="000090"/>
              </a:solidFill>
              <a:effectLst>
                <a:outerShdw blurRad="38100" dist="38100" dir="2700000" algn="tl">
                  <a:srgbClr val="000000">
                    <a:alpha val="43137"/>
                  </a:srgbClr>
                </a:outerShdw>
              </a:effectLst>
            </a:endParaRPr>
          </a:p>
        </p:txBody>
      </p:sp>
      <p:sp>
        <p:nvSpPr>
          <p:cNvPr id="5" name="Espaço Reservado para Rodapé 4"/>
          <p:cNvSpPr>
            <a:spLocks noGrp="1"/>
          </p:cNvSpPr>
          <p:nvPr>
            <p:ph type="ftr" sz="quarter" idx="10"/>
          </p:nvPr>
        </p:nvSpPr>
        <p:spPr/>
        <p:txBody>
          <a:bodyPr/>
          <a:lstStyle/>
          <a:p>
            <a:pPr>
              <a:defRPr/>
            </a:pPr>
            <a:r>
              <a:rPr lang="pt-BR"/>
              <a:t>Técnicas para Levantamento de Requisitos</a:t>
            </a:r>
          </a:p>
        </p:txBody>
      </p:sp>
      <p:sp>
        <p:nvSpPr>
          <p:cNvPr id="6" name="Espaço Reservado para Número de Slide 5"/>
          <p:cNvSpPr>
            <a:spLocks noGrp="1"/>
          </p:cNvSpPr>
          <p:nvPr>
            <p:ph type="sldNum" sz="quarter" idx="11"/>
          </p:nvPr>
        </p:nvSpPr>
        <p:spPr/>
        <p:txBody>
          <a:bodyPr/>
          <a:lstStyle/>
          <a:p>
            <a:pPr>
              <a:defRPr/>
            </a:pPr>
            <a:fld id="{0AD71CA1-E10D-40DC-9603-F597D54D478B}" type="slidenum">
              <a:rPr lang="pt-BR" smtClean="0"/>
              <a:pPr>
                <a:defRPr/>
              </a:pPr>
              <a:t>30</a:t>
            </a:fld>
            <a:endParaRPr lang="pt-BR"/>
          </a:p>
        </p:txBody>
      </p:sp>
      <p:sp>
        <p:nvSpPr>
          <p:cNvPr id="3" name="Espaço Reservado para Conteúdo 2"/>
          <p:cNvSpPr>
            <a:spLocks noGrp="1"/>
          </p:cNvSpPr>
          <p:nvPr>
            <p:ph idx="1"/>
          </p:nvPr>
        </p:nvSpPr>
        <p:spPr/>
        <p:txBody>
          <a:bodyPr/>
          <a:lstStyle/>
          <a:p>
            <a:r>
              <a:rPr lang="pt-BR" dirty="0">
                <a:solidFill>
                  <a:srgbClr val="000000"/>
                </a:solidFill>
              </a:rPr>
              <a:t>Observa-se diretamente quem desenvolve o trabalho para se obter informações de como o processo deve ser feito</a:t>
            </a:r>
            <a:endParaRPr lang="en-US" dirty="0">
              <a:solidFill>
                <a:srgbClr val="000000"/>
              </a:solidFill>
            </a:endParaRPr>
          </a:p>
          <a:p>
            <a:pPr lvl="8"/>
            <a:endParaRPr lang="pt-BR" dirty="0">
              <a:solidFill>
                <a:srgbClr val="000000"/>
              </a:solidFill>
            </a:endParaRPr>
          </a:p>
          <a:p>
            <a:r>
              <a:rPr lang="pt-BR" dirty="0">
                <a:solidFill>
                  <a:srgbClr val="000000"/>
                </a:solidFill>
              </a:rPr>
              <a:t>Pode ser utilizada como:</a:t>
            </a:r>
          </a:p>
          <a:p>
            <a:pPr lvl="1"/>
            <a:r>
              <a:rPr lang="pt-BR" dirty="0">
                <a:solidFill>
                  <a:srgbClr val="000000"/>
                </a:solidFill>
              </a:rPr>
              <a:t>processamento e confirmação dos resultados de uma entrevista</a:t>
            </a:r>
          </a:p>
          <a:p>
            <a:pPr lvl="1"/>
            <a:r>
              <a:rPr lang="pt-BR" dirty="0">
                <a:solidFill>
                  <a:srgbClr val="000000"/>
                </a:solidFill>
              </a:rPr>
              <a:t>identificação de documentos que devem ser coletados para análise posterior</a:t>
            </a:r>
          </a:p>
          <a:p>
            <a:pPr lvl="1"/>
            <a:r>
              <a:rPr lang="pt-BR" dirty="0">
                <a:solidFill>
                  <a:srgbClr val="000000"/>
                </a:solidFill>
              </a:rPr>
              <a:t>esclarecimento do que e de como está sendo feito no ambiente atual</a:t>
            </a:r>
          </a:p>
        </p:txBody>
      </p:sp>
    </p:spTree>
    <p:extLst>
      <p:ext uri="{BB962C8B-B14F-4D97-AF65-F5344CB8AC3E}">
        <p14:creationId xmlns:p14="http://schemas.microsoft.com/office/powerpoint/2010/main" val="1318674683"/>
      </p:ext>
    </p:extLst>
  </p:cSld>
  <p:clrMapOvr>
    <a:masterClrMapping/>
  </p:clrMapOvr>
  <mc:AlternateContent xmlns:mc="http://schemas.openxmlformats.org/markup-compatibility/2006" xmlns:p14="http://schemas.microsoft.com/office/powerpoint/2010/main">
    <mc:Choice Requires="p14">
      <p:transition>
        <p14:flythrough/>
      </p:transition>
    </mc:Choice>
    <mc:Fallback xmlns="">
      <p:transition xmlns:p14="http://schemas.microsoft.com/office/powerpoint/2010/mai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p:txBody>
          <a:bodyPr>
            <a:normAutofit fontScale="90000"/>
          </a:bodyPr>
          <a:lstStyle/>
          <a:p>
            <a:r>
              <a:rPr lang="pt-BR" dirty="0">
                <a:effectLst>
                  <a:outerShdw blurRad="38100" dist="38100" dir="2700000" algn="tl">
                    <a:srgbClr val="000000">
                      <a:alpha val="43137"/>
                    </a:srgbClr>
                  </a:outerShdw>
                </a:effectLst>
              </a:rPr>
              <a:t>Rastreamento de Processo</a:t>
            </a:r>
            <a:br>
              <a:rPr lang="pt-BR" dirty="0">
                <a:effectLst>
                  <a:outerShdw blurRad="38100" dist="38100" dir="2700000" algn="tl">
                    <a:srgbClr val="000000">
                      <a:alpha val="43137"/>
                    </a:srgbClr>
                  </a:outerShdw>
                </a:effectLst>
              </a:rPr>
            </a:br>
            <a:r>
              <a:rPr lang="pt-BR" sz="3100" dirty="0">
                <a:solidFill>
                  <a:srgbClr val="000090"/>
                </a:solidFill>
                <a:effectLst>
                  <a:outerShdw blurRad="38100" dist="38100" dir="2700000" algn="tl">
                    <a:srgbClr val="000000">
                      <a:alpha val="43137"/>
                    </a:srgbClr>
                  </a:outerShdw>
                </a:effectLst>
              </a:rPr>
              <a:t>Observação Direta </a:t>
            </a:r>
            <a:r>
              <a:rPr lang="pt-BR" sz="2200" dirty="0">
                <a:solidFill>
                  <a:srgbClr val="000090"/>
                </a:solidFill>
                <a:effectLst>
                  <a:outerShdw blurRad="38100" dist="38100" dir="2700000" algn="tl">
                    <a:srgbClr val="000000">
                      <a:alpha val="43137"/>
                    </a:srgbClr>
                  </a:outerShdw>
                </a:effectLst>
              </a:rPr>
              <a:t>[2/4]</a:t>
            </a:r>
            <a:endParaRPr lang="en-US" dirty="0">
              <a:solidFill>
                <a:srgbClr val="000090"/>
              </a:solidFill>
              <a:effectLst>
                <a:outerShdw blurRad="38100" dist="38100" dir="2700000" algn="tl">
                  <a:srgbClr val="000000">
                    <a:alpha val="43137"/>
                  </a:srgbClr>
                </a:outerShdw>
              </a:effectLst>
            </a:endParaRPr>
          </a:p>
        </p:txBody>
      </p:sp>
      <p:sp>
        <p:nvSpPr>
          <p:cNvPr id="5" name="Espaço Reservado para Rodapé 4"/>
          <p:cNvSpPr>
            <a:spLocks noGrp="1"/>
          </p:cNvSpPr>
          <p:nvPr>
            <p:ph type="ftr" sz="quarter" idx="10"/>
          </p:nvPr>
        </p:nvSpPr>
        <p:spPr/>
        <p:txBody>
          <a:bodyPr/>
          <a:lstStyle/>
          <a:p>
            <a:pPr>
              <a:defRPr/>
            </a:pPr>
            <a:r>
              <a:rPr lang="pt-BR"/>
              <a:t>Técnicas para Levantamento de Requisitos</a:t>
            </a:r>
          </a:p>
        </p:txBody>
      </p:sp>
      <p:sp>
        <p:nvSpPr>
          <p:cNvPr id="6" name="Espaço Reservado para Número de Slide 5"/>
          <p:cNvSpPr>
            <a:spLocks noGrp="1"/>
          </p:cNvSpPr>
          <p:nvPr>
            <p:ph type="sldNum" sz="quarter" idx="11"/>
          </p:nvPr>
        </p:nvSpPr>
        <p:spPr/>
        <p:txBody>
          <a:bodyPr/>
          <a:lstStyle/>
          <a:p>
            <a:pPr>
              <a:defRPr/>
            </a:pPr>
            <a:fld id="{0AD71CA1-E10D-40DC-9603-F597D54D478B}" type="slidenum">
              <a:rPr lang="pt-BR" smtClean="0"/>
              <a:pPr>
                <a:defRPr/>
              </a:pPr>
              <a:t>31</a:t>
            </a:fld>
            <a:endParaRPr lang="pt-BR"/>
          </a:p>
        </p:txBody>
      </p:sp>
      <p:sp>
        <p:nvSpPr>
          <p:cNvPr id="3" name="Espaço Reservado para Conteúdo 2"/>
          <p:cNvSpPr>
            <a:spLocks noGrp="1"/>
          </p:cNvSpPr>
          <p:nvPr>
            <p:ph idx="1"/>
          </p:nvPr>
        </p:nvSpPr>
        <p:spPr/>
        <p:txBody>
          <a:bodyPr/>
          <a:lstStyle/>
          <a:p>
            <a:r>
              <a:rPr lang="pt-BR" b="1" dirty="0">
                <a:solidFill>
                  <a:srgbClr val="000000"/>
                </a:solidFill>
              </a:rPr>
              <a:t>Antes da Observação</a:t>
            </a:r>
            <a:r>
              <a:rPr lang="pt-BR" dirty="0">
                <a:solidFill>
                  <a:srgbClr val="000000"/>
                </a:solidFill>
              </a:rPr>
              <a:t>:</a:t>
            </a:r>
          </a:p>
          <a:p>
            <a:endParaRPr lang="pt-BR" dirty="0">
              <a:solidFill>
                <a:srgbClr val="000000"/>
              </a:solidFill>
            </a:endParaRPr>
          </a:p>
          <a:p>
            <a:pPr lvl="1"/>
            <a:r>
              <a:rPr lang="pt-BR" dirty="0">
                <a:solidFill>
                  <a:srgbClr val="000000"/>
                </a:solidFill>
              </a:rPr>
              <a:t>Identificar as áreas, de usuários, a serem observadas</a:t>
            </a:r>
          </a:p>
          <a:p>
            <a:pPr lvl="8"/>
            <a:endParaRPr lang="pt-BR" dirty="0">
              <a:solidFill>
                <a:srgbClr val="000000"/>
              </a:solidFill>
            </a:endParaRPr>
          </a:p>
          <a:p>
            <a:pPr lvl="1"/>
            <a:r>
              <a:rPr lang="pt-BR" dirty="0">
                <a:solidFill>
                  <a:srgbClr val="000000"/>
                </a:solidFill>
              </a:rPr>
              <a:t>Obter aprovação das gerências apropriadas</a:t>
            </a:r>
          </a:p>
          <a:p>
            <a:pPr lvl="8"/>
            <a:endParaRPr lang="pt-BR" dirty="0">
              <a:solidFill>
                <a:srgbClr val="000000"/>
              </a:solidFill>
            </a:endParaRPr>
          </a:p>
          <a:p>
            <a:pPr lvl="1"/>
            <a:r>
              <a:rPr lang="pt-BR" dirty="0">
                <a:solidFill>
                  <a:srgbClr val="000000"/>
                </a:solidFill>
              </a:rPr>
              <a:t>Obter os nomes e funções das </a:t>
            </a:r>
            <a:r>
              <a:rPr lang="pt-BR" dirty="0" err="1">
                <a:solidFill>
                  <a:srgbClr val="800000"/>
                </a:solidFill>
              </a:rPr>
              <a:t>pessoas-chaves</a:t>
            </a:r>
            <a:r>
              <a:rPr lang="pt-BR" dirty="0">
                <a:solidFill>
                  <a:srgbClr val="000000"/>
                </a:solidFill>
              </a:rPr>
              <a:t> que serão envolvidas no estudo</a:t>
            </a:r>
          </a:p>
          <a:p>
            <a:pPr lvl="8"/>
            <a:endParaRPr lang="pt-BR" dirty="0">
              <a:solidFill>
                <a:srgbClr val="000000"/>
              </a:solidFill>
            </a:endParaRPr>
          </a:p>
          <a:p>
            <a:pPr lvl="1"/>
            <a:r>
              <a:rPr lang="pt-BR" dirty="0">
                <a:solidFill>
                  <a:srgbClr val="000000"/>
                </a:solidFill>
              </a:rPr>
              <a:t>Explicar a finalidade do estudo</a:t>
            </a:r>
          </a:p>
        </p:txBody>
      </p:sp>
    </p:spTree>
    <p:extLst>
      <p:ext uri="{BB962C8B-B14F-4D97-AF65-F5344CB8AC3E}">
        <p14:creationId xmlns:p14="http://schemas.microsoft.com/office/powerpoint/2010/main" val="4087070528"/>
      </p:ext>
    </p:extLst>
  </p:cSld>
  <p:clrMapOvr>
    <a:masterClrMapping/>
  </p:clrMapOvr>
  <mc:AlternateContent xmlns:mc="http://schemas.openxmlformats.org/markup-compatibility/2006" xmlns:p14="http://schemas.microsoft.com/office/powerpoint/2010/main">
    <mc:Choice Requires="p14">
      <p:transition>
        <p14:flythrough/>
      </p:transition>
    </mc:Choice>
    <mc:Fallback xmlns="">
      <p:transition xmlns:p14="http://schemas.microsoft.com/office/powerpoint/2010/mai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p:txBody>
          <a:bodyPr>
            <a:normAutofit fontScale="90000"/>
          </a:bodyPr>
          <a:lstStyle/>
          <a:p>
            <a:r>
              <a:rPr lang="pt-BR" dirty="0">
                <a:effectLst>
                  <a:outerShdw blurRad="38100" dist="38100" dir="2700000" algn="tl">
                    <a:srgbClr val="000000">
                      <a:alpha val="43137"/>
                    </a:srgbClr>
                  </a:outerShdw>
                </a:effectLst>
              </a:rPr>
              <a:t>Rastreamento de Processo</a:t>
            </a:r>
            <a:br>
              <a:rPr lang="pt-BR" dirty="0">
                <a:effectLst>
                  <a:outerShdw blurRad="38100" dist="38100" dir="2700000" algn="tl">
                    <a:srgbClr val="000000">
                      <a:alpha val="43137"/>
                    </a:srgbClr>
                  </a:outerShdw>
                </a:effectLst>
              </a:rPr>
            </a:br>
            <a:r>
              <a:rPr lang="pt-BR" sz="3100" dirty="0">
                <a:solidFill>
                  <a:srgbClr val="000090"/>
                </a:solidFill>
                <a:effectLst>
                  <a:outerShdw blurRad="38100" dist="38100" dir="2700000" algn="tl">
                    <a:srgbClr val="000000">
                      <a:alpha val="43137"/>
                    </a:srgbClr>
                  </a:outerShdw>
                </a:effectLst>
              </a:rPr>
              <a:t>Observação Direta </a:t>
            </a:r>
            <a:r>
              <a:rPr lang="pt-BR" sz="2200" dirty="0">
                <a:solidFill>
                  <a:srgbClr val="000090"/>
                </a:solidFill>
                <a:effectLst>
                  <a:outerShdw blurRad="38100" dist="38100" dir="2700000" algn="tl">
                    <a:srgbClr val="000000">
                      <a:alpha val="43137"/>
                    </a:srgbClr>
                  </a:outerShdw>
                </a:effectLst>
              </a:rPr>
              <a:t>[3/4]</a:t>
            </a:r>
            <a:endParaRPr lang="en-US" dirty="0">
              <a:solidFill>
                <a:srgbClr val="000090"/>
              </a:solidFill>
              <a:effectLst>
                <a:outerShdw blurRad="38100" dist="38100" dir="2700000" algn="tl">
                  <a:srgbClr val="000000">
                    <a:alpha val="43137"/>
                  </a:srgbClr>
                </a:outerShdw>
              </a:effectLst>
            </a:endParaRPr>
          </a:p>
        </p:txBody>
      </p:sp>
      <p:sp>
        <p:nvSpPr>
          <p:cNvPr id="5" name="Espaço Reservado para Rodapé 4"/>
          <p:cNvSpPr>
            <a:spLocks noGrp="1"/>
          </p:cNvSpPr>
          <p:nvPr>
            <p:ph type="ftr" sz="quarter" idx="10"/>
          </p:nvPr>
        </p:nvSpPr>
        <p:spPr/>
        <p:txBody>
          <a:bodyPr/>
          <a:lstStyle/>
          <a:p>
            <a:pPr>
              <a:defRPr/>
            </a:pPr>
            <a:r>
              <a:rPr lang="pt-BR"/>
              <a:t>Técnicas para Levantamento de Requisitos</a:t>
            </a:r>
          </a:p>
        </p:txBody>
      </p:sp>
      <p:sp>
        <p:nvSpPr>
          <p:cNvPr id="6" name="Espaço Reservado para Número de Slide 5"/>
          <p:cNvSpPr>
            <a:spLocks noGrp="1"/>
          </p:cNvSpPr>
          <p:nvPr>
            <p:ph type="sldNum" sz="quarter" idx="11"/>
          </p:nvPr>
        </p:nvSpPr>
        <p:spPr/>
        <p:txBody>
          <a:bodyPr/>
          <a:lstStyle/>
          <a:p>
            <a:pPr>
              <a:defRPr/>
            </a:pPr>
            <a:fld id="{0AD71CA1-E10D-40DC-9603-F597D54D478B}" type="slidenum">
              <a:rPr lang="pt-BR" smtClean="0"/>
              <a:pPr>
                <a:defRPr/>
              </a:pPr>
              <a:t>32</a:t>
            </a:fld>
            <a:endParaRPr lang="pt-BR"/>
          </a:p>
        </p:txBody>
      </p:sp>
      <p:sp>
        <p:nvSpPr>
          <p:cNvPr id="3" name="Espaço Reservado para Conteúdo 2"/>
          <p:cNvSpPr>
            <a:spLocks noGrp="1"/>
          </p:cNvSpPr>
          <p:nvPr>
            <p:ph idx="1"/>
          </p:nvPr>
        </p:nvSpPr>
        <p:spPr/>
        <p:txBody>
          <a:bodyPr/>
          <a:lstStyle/>
          <a:p>
            <a:r>
              <a:rPr lang="pt-BR" b="1" dirty="0">
                <a:solidFill>
                  <a:srgbClr val="000000"/>
                </a:solidFill>
              </a:rPr>
              <a:t>Durante a Observação</a:t>
            </a:r>
            <a:r>
              <a:rPr lang="pt-BR" dirty="0">
                <a:solidFill>
                  <a:srgbClr val="000000"/>
                </a:solidFill>
              </a:rPr>
              <a:t>:</a:t>
            </a:r>
          </a:p>
          <a:p>
            <a:pPr lvl="8"/>
            <a:endParaRPr lang="pt-BR" dirty="0">
              <a:solidFill>
                <a:srgbClr val="000000"/>
              </a:solidFill>
            </a:endParaRPr>
          </a:p>
          <a:p>
            <a:pPr lvl="1"/>
            <a:r>
              <a:rPr lang="pt-BR" dirty="0">
                <a:solidFill>
                  <a:srgbClr val="000000"/>
                </a:solidFill>
              </a:rPr>
              <a:t>Familiarizar-se com o local de trabalho que está sendo observado</a:t>
            </a:r>
          </a:p>
          <a:p>
            <a:pPr lvl="8"/>
            <a:endParaRPr lang="pt-BR" dirty="0">
              <a:solidFill>
                <a:srgbClr val="000000"/>
              </a:solidFill>
            </a:endParaRPr>
          </a:p>
          <a:p>
            <a:pPr lvl="1"/>
            <a:r>
              <a:rPr lang="pt-BR" dirty="0">
                <a:solidFill>
                  <a:srgbClr val="000000"/>
                </a:solidFill>
              </a:rPr>
              <a:t>Observar as facilidades manuais e automatizadas em uso atualmente</a:t>
            </a:r>
          </a:p>
          <a:p>
            <a:pPr lvl="8"/>
            <a:endParaRPr lang="pt-BR" dirty="0">
              <a:solidFill>
                <a:srgbClr val="000000"/>
              </a:solidFill>
            </a:endParaRPr>
          </a:p>
          <a:p>
            <a:pPr lvl="1"/>
            <a:r>
              <a:rPr lang="pt-BR" dirty="0">
                <a:solidFill>
                  <a:srgbClr val="000000"/>
                </a:solidFill>
              </a:rPr>
              <a:t>Coletar amostras de documentos e procedimentos escritos que serão usados para cada processo específico que está sendo observado</a:t>
            </a:r>
          </a:p>
          <a:p>
            <a:pPr lvl="8"/>
            <a:endParaRPr lang="pt-BR" dirty="0">
              <a:solidFill>
                <a:srgbClr val="000000"/>
              </a:solidFill>
            </a:endParaRPr>
          </a:p>
          <a:p>
            <a:pPr lvl="1"/>
            <a:r>
              <a:rPr lang="pt-BR" dirty="0">
                <a:solidFill>
                  <a:srgbClr val="000000"/>
                </a:solidFill>
              </a:rPr>
              <a:t>Acumular informações estatísticas relativas às tarefas:</a:t>
            </a:r>
          </a:p>
          <a:p>
            <a:pPr lvl="2"/>
            <a:r>
              <a:rPr lang="pt-BR" dirty="0">
                <a:solidFill>
                  <a:srgbClr val="000000"/>
                </a:solidFill>
              </a:rPr>
              <a:t>frequência que ocorrem, estimativas de volumes, tempo de duração para cada pessoa que está sendo observado </a:t>
            </a:r>
            <a:r>
              <a:rPr lang="pt-BR" dirty="0" err="1">
                <a:solidFill>
                  <a:srgbClr val="000000"/>
                </a:solidFill>
              </a:rPr>
              <a:t>etc</a:t>
            </a:r>
            <a:endParaRPr lang="pt-BR" dirty="0">
              <a:solidFill>
                <a:srgbClr val="000000"/>
              </a:solidFill>
            </a:endParaRPr>
          </a:p>
          <a:p>
            <a:pPr lvl="8"/>
            <a:endParaRPr lang="pt-BR" dirty="0">
              <a:solidFill>
                <a:srgbClr val="000000"/>
              </a:solidFill>
            </a:endParaRPr>
          </a:p>
          <a:p>
            <a:pPr lvl="1"/>
            <a:r>
              <a:rPr lang="pt-BR" dirty="0">
                <a:solidFill>
                  <a:srgbClr val="000000"/>
                </a:solidFill>
              </a:rPr>
              <a:t>Quando completar a tarefa, agradeça às pessoas pelo apoio</a:t>
            </a:r>
          </a:p>
        </p:txBody>
      </p:sp>
    </p:spTree>
    <p:extLst>
      <p:ext uri="{BB962C8B-B14F-4D97-AF65-F5344CB8AC3E}">
        <p14:creationId xmlns:p14="http://schemas.microsoft.com/office/powerpoint/2010/main" val="243892271"/>
      </p:ext>
    </p:extLst>
  </p:cSld>
  <p:clrMapOvr>
    <a:masterClrMapping/>
  </p:clrMapOvr>
  <mc:AlternateContent xmlns:mc="http://schemas.openxmlformats.org/markup-compatibility/2006" xmlns:p14="http://schemas.microsoft.com/office/powerpoint/2010/main">
    <mc:Choice Requires="p14">
      <p:transition>
        <p14:flythrough/>
      </p:transition>
    </mc:Choice>
    <mc:Fallback xmlns="">
      <p:transition xmlns:p14="http://schemas.microsoft.com/office/powerpoint/2010/mai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p:txBody>
          <a:bodyPr>
            <a:normAutofit fontScale="90000"/>
          </a:bodyPr>
          <a:lstStyle/>
          <a:p>
            <a:r>
              <a:rPr lang="pt-BR" dirty="0">
                <a:effectLst>
                  <a:outerShdw blurRad="38100" dist="38100" dir="2700000" algn="tl">
                    <a:srgbClr val="000000">
                      <a:alpha val="43137"/>
                    </a:srgbClr>
                  </a:outerShdw>
                </a:effectLst>
              </a:rPr>
              <a:t>Rastreamento de Processo</a:t>
            </a:r>
            <a:br>
              <a:rPr lang="pt-BR" dirty="0">
                <a:effectLst>
                  <a:outerShdw blurRad="38100" dist="38100" dir="2700000" algn="tl">
                    <a:srgbClr val="000000">
                      <a:alpha val="43137"/>
                    </a:srgbClr>
                  </a:outerShdw>
                </a:effectLst>
              </a:rPr>
            </a:br>
            <a:r>
              <a:rPr lang="pt-BR" sz="3100" dirty="0">
                <a:solidFill>
                  <a:srgbClr val="000090"/>
                </a:solidFill>
                <a:effectLst>
                  <a:outerShdw blurRad="38100" dist="38100" dir="2700000" algn="tl">
                    <a:srgbClr val="000000">
                      <a:alpha val="43137"/>
                    </a:srgbClr>
                  </a:outerShdw>
                </a:effectLst>
              </a:rPr>
              <a:t>Observação Direta </a:t>
            </a:r>
            <a:r>
              <a:rPr lang="pt-BR" sz="2200" dirty="0">
                <a:solidFill>
                  <a:srgbClr val="000090"/>
                </a:solidFill>
                <a:effectLst>
                  <a:outerShdw blurRad="38100" dist="38100" dir="2700000" algn="tl">
                    <a:srgbClr val="000000">
                      <a:alpha val="43137"/>
                    </a:srgbClr>
                  </a:outerShdw>
                </a:effectLst>
              </a:rPr>
              <a:t>[4/4]</a:t>
            </a:r>
            <a:endParaRPr lang="en-US" dirty="0">
              <a:solidFill>
                <a:srgbClr val="000090"/>
              </a:solidFill>
              <a:effectLst>
                <a:outerShdw blurRad="38100" dist="38100" dir="2700000" algn="tl">
                  <a:srgbClr val="000000">
                    <a:alpha val="43137"/>
                  </a:srgbClr>
                </a:outerShdw>
              </a:effectLst>
            </a:endParaRPr>
          </a:p>
        </p:txBody>
      </p:sp>
      <p:sp>
        <p:nvSpPr>
          <p:cNvPr id="5" name="Espaço Reservado para Rodapé 4"/>
          <p:cNvSpPr>
            <a:spLocks noGrp="1"/>
          </p:cNvSpPr>
          <p:nvPr>
            <p:ph type="ftr" sz="quarter" idx="10"/>
          </p:nvPr>
        </p:nvSpPr>
        <p:spPr/>
        <p:txBody>
          <a:bodyPr/>
          <a:lstStyle/>
          <a:p>
            <a:pPr>
              <a:defRPr/>
            </a:pPr>
            <a:r>
              <a:rPr lang="pt-BR"/>
              <a:t>Técnicas para Levantamento de Requisitos</a:t>
            </a:r>
          </a:p>
        </p:txBody>
      </p:sp>
      <p:sp>
        <p:nvSpPr>
          <p:cNvPr id="6" name="Espaço Reservado para Número de Slide 5"/>
          <p:cNvSpPr>
            <a:spLocks noGrp="1"/>
          </p:cNvSpPr>
          <p:nvPr>
            <p:ph type="sldNum" sz="quarter" idx="11"/>
          </p:nvPr>
        </p:nvSpPr>
        <p:spPr/>
        <p:txBody>
          <a:bodyPr/>
          <a:lstStyle/>
          <a:p>
            <a:pPr>
              <a:defRPr/>
            </a:pPr>
            <a:fld id="{0AD71CA1-E10D-40DC-9603-F597D54D478B}" type="slidenum">
              <a:rPr lang="pt-BR" smtClean="0"/>
              <a:pPr>
                <a:defRPr/>
              </a:pPr>
              <a:t>33</a:t>
            </a:fld>
            <a:endParaRPr lang="pt-BR"/>
          </a:p>
        </p:txBody>
      </p:sp>
      <p:sp>
        <p:nvSpPr>
          <p:cNvPr id="3" name="Espaço Reservado para Conteúdo 2"/>
          <p:cNvSpPr>
            <a:spLocks noGrp="1"/>
          </p:cNvSpPr>
          <p:nvPr>
            <p:ph idx="1"/>
          </p:nvPr>
        </p:nvSpPr>
        <p:spPr/>
        <p:txBody>
          <a:bodyPr/>
          <a:lstStyle/>
          <a:p>
            <a:r>
              <a:rPr lang="pt-BR" b="1" dirty="0">
                <a:solidFill>
                  <a:srgbClr val="000000"/>
                </a:solidFill>
              </a:rPr>
              <a:t>Após a Observação</a:t>
            </a:r>
            <a:r>
              <a:rPr lang="pt-BR" dirty="0">
                <a:solidFill>
                  <a:srgbClr val="000000"/>
                </a:solidFill>
              </a:rPr>
              <a:t>:</a:t>
            </a:r>
          </a:p>
          <a:p>
            <a:pPr lvl="8"/>
            <a:endParaRPr lang="pt-BR" dirty="0">
              <a:solidFill>
                <a:srgbClr val="000000"/>
              </a:solidFill>
            </a:endParaRPr>
          </a:p>
          <a:p>
            <a:pPr lvl="1"/>
            <a:r>
              <a:rPr lang="pt-BR" dirty="0">
                <a:solidFill>
                  <a:srgbClr val="000000"/>
                </a:solidFill>
              </a:rPr>
              <a:t>Documentar as descobertas resultantes das observações feitas</a:t>
            </a:r>
          </a:p>
          <a:p>
            <a:pPr lvl="8"/>
            <a:endParaRPr lang="pt-BR" dirty="0">
              <a:solidFill>
                <a:srgbClr val="000000"/>
              </a:solidFill>
            </a:endParaRPr>
          </a:p>
          <a:p>
            <a:pPr lvl="1"/>
            <a:r>
              <a:rPr lang="pt-BR" dirty="0">
                <a:solidFill>
                  <a:srgbClr val="000000"/>
                </a:solidFill>
              </a:rPr>
              <a:t>Consolidar os resultados</a:t>
            </a:r>
          </a:p>
          <a:p>
            <a:pPr lvl="8"/>
            <a:endParaRPr lang="pt-BR" dirty="0">
              <a:solidFill>
                <a:srgbClr val="000000"/>
              </a:solidFill>
            </a:endParaRPr>
          </a:p>
          <a:p>
            <a:pPr lvl="1"/>
            <a:r>
              <a:rPr lang="pt-BR" dirty="0">
                <a:solidFill>
                  <a:srgbClr val="000000"/>
                </a:solidFill>
              </a:rPr>
              <a:t>Rever os resultados consolidados com as pessoas observadas e/ou com seus superiores</a:t>
            </a:r>
          </a:p>
        </p:txBody>
      </p:sp>
    </p:spTree>
    <p:extLst>
      <p:ext uri="{BB962C8B-B14F-4D97-AF65-F5344CB8AC3E}">
        <p14:creationId xmlns:p14="http://schemas.microsoft.com/office/powerpoint/2010/main" val="440890187"/>
      </p:ext>
    </p:extLst>
  </p:cSld>
  <p:clrMapOvr>
    <a:masterClrMapping/>
  </p:clrMapOvr>
  <mc:AlternateContent xmlns:mc="http://schemas.openxmlformats.org/markup-compatibility/2006" xmlns:p14="http://schemas.microsoft.com/office/powerpoint/2010/main">
    <mc:Choice Requires="p14">
      <p:transition>
        <p14:flythrough/>
      </p:transition>
    </mc:Choice>
    <mc:Fallback xmlns="">
      <p:transition xmlns:p14="http://schemas.microsoft.com/office/powerpoint/2010/mai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p:cNvSpPr>
            <a:spLocks noGrp="1"/>
          </p:cNvSpPr>
          <p:nvPr>
            <p:ph type="title"/>
          </p:nvPr>
        </p:nvSpPr>
        <p:spPr/>
        <p:txBody>
          <a:bodyPr>
            <a:normAutofit fontScale="90000"/>
          </a:bodyPr>
          <a:lstStyle/>
          <a:p>
            <a:r>
              <a:rPr lang="pt-BR" dirty="0">
                <a:effectLst>
                  <a:outerShdw blurRad="38100" dist="38100" dir="2700000" algn="tl">
                    <a:srgbClr val="000000">
                      <a:alpha val="43137"/>
                    </a:srgbClr>
                  </a:outerShdw>
                </a:effectLst>
              </a:rPr>
              <a:t>Técnicas de Levantamento de Requisitos</a:t>
            </a:r>
            <a:br>
              <a:rPr lang="pt-BR" dirty="0">
                <a:effectLst>
                  <a:outerShdw blurRad="38100" dist="38100" dir="2700000" algn="tl">
                    <a:srgbClr val="000000">
                      <a:alpha val="43137"/>
                    </a:srgbClr>
                  </a:outerShdw>
                </a:effectLst>
              </a:rPr>
            </a:br>
            <a:r>
              <a:rPr lang="pt-BR" sz="3100" dirty="0">
                <a:solidFill>
                  <a:srgbClr val="000090"/>
                </a:solidFill>
                <a:effectLst>
                  <a:outerShdw blurRad="38100" dist="38100" dir="2700000" algn="tl">
                    <a:srgbClr val="000000">
                      <a:alpha val="43137"/>
                    </a:srgbClr>
                  </a:outerShdw>
                </a:effectLst>
              </a:rPr>
              <a:t>Estudos de Casos</a:t>
            </a:r>
            <a:endParaRPr lang="en-US" dirty="0">
              <a:solidFill>
                <a:srgbClr val="000090"/>
              </a:solidFill>
              <a:effectLst>
                <a:outerShdw blurRad="38100" dist="38100" dir="2700000" algn="tl">
                  <a:srgbClr val="000000">
                    <a:alpha val="43137"/>
                  </a:srgbClr>
                </a:outerShdw>
              </a:effectLst>
            </a:endParaRPr>
          </a:p>
        </p:txBody>
      </p:sp>
      <p:sp>
        <p:nvSpPr>
          <p:cNvPr id="5" name="Espaço Reservado para Rodapé 4"/>
          <p:cNvSpPr>
            <a:spLocks noGrp="1"/>
          </p:cNvSpPr>
          <p:nvPr>
            <p:ph type="ftr" sz="quarter" idx="10"/>
          </p:nvPr>
        </p:nvSpPr>
        <p:spPr/>
        <p:txBody>
          <a:bodyPr/>
          <a:lstStyle/>
          <a:p>
            <a:pPr>
              <a:defRPr/>
            </a:pPr>
            <a:r>
              <a:rPr lang="pt-BR"/>
              <a:t>Técnicas para Levantamento de Requisitos</a:t>
            </a:r>
          </a:p>
        </p:txBody>
      </p:sp>
      <p:sp>
        <p:nvSpPr>
          <p:cNvPr id="6" name="Espaço Reservado para Número de Slide 5"/>
          <p:cNvSpPr>
            <a:spLocks noGrp="1"/>
          </p:cNvSpPr>
          <p:nvPr>
            <p:ph type="sldNum" sz="quarter" idx="11"/>
          </p:nvPr>
        </p:nvSpPr>
        <p:spPr/>
        <p:txBody>
          <a:bodyPr/>
          <a:lstStyle/>
          <a:p>
            <a:pPr>
              <a:defRPr/>
            </a:pPr>
            <a:fld id="{0AD71CA1-E10D-40DC-9603-F597D54D478B}" type="slidenum">
              <a:rPr lang="pt-BR" smtClean="0"/>
              <a:pPr>
                <a:defRPr/>
              </a:pPr>
              <a:t>34</a:t>
            </a:fld>
            <a:endParaRPr lang="pt-BR"/>
          </a:p>
        </p:txBody>
      </p:sp>
      <p:sp>
        <p:nvSpPr>
          <p:cNvPr id="3" name="Espaço Reservado para Conteúdo 2"/>
          <p:cNvSpPr>
            <a:spLocks noGrp="1"/>
          </p:cNvSpPr>
          <p:nvPr>
            <p:ph idx="1"/>
          </p:nvPr>
        </p:nvSpPr>
        <p:spPr/>
        <p:txBody>
          <a:bodyPr/>
          <a:lstStyle/>
          <a:p>
            <a:r>
              <a:rPr lang="pt-BR" sz="2000" dirty="0">
                <a:solidFill>
                  <a:srgbClr val="000000"/>
                </a:solidFill>
              </a:rPr>
              <a:t>Sistemas semelhantes ao que está sendo proposto</a:t>
            </a:r>
          </a:p>
          <a:p>
            <a:pPr lvl="8"/>
            <a:endParaRPr lang="pt-BR" sz="900" dirty="0">
              <a:solidFill>
                <a:srgbClr val="000000"/>
              </a:solidFill>
            </a:endParaRPr>
          </a:p>
          <a:p>
            <a:r>
              <a:rPr lang="pt-BR" sz="2000" dirty="0">
                <a:solidFill>
                  <a:srgbClr val="000000"/>
                </a:solidFill>
              </a:rPr>
              <a:t>Obtêm-se o conhecimento do especialista a partir de casos já documentados</a:t>
            </a:r>
          </a:p>
          <a:p>
            <a:pPr lvl="8"/>
            <a:endParaRPr lang="pt-BR" sz="1200" dirty="0">
              <a:solidFill>
                <a:srgbClr val="000000"/>
              </a:solidFill>
            </a:endParaRPr>
          </a:p>
          <a:p>
            <a:r>
              <a:rPr lang="pt-BR" sz="2000" dirty="0">
                <a:solidFill>
                  <a:srgbClr val="000000"/>
                </a:solidFill>
              </a:rPr>
              <a:t>Solicita-se ao especialista que fale sobre casos reais que tenha solucionado</a:t>
            </a:r>
          </a:p>
          <a:p>
            <a:pPr lvl="8"/>
            <a:endParaRPr lang="pt-BR" sz="1200" dirty="0">
              <a:solidFill>
                <a:srgbClr val="000000"/>
              </a:solidFill>
            </a:endParaRPr>
          </a:p>
          <a:p>
            <a:r>
              <a:rPr lang="pt-BR" sz="2000" dirty="0">
                <a:solidFill>
                  <a:srgbClr val="000000"/>
                </a:solidFill>
              </a:rPr>
              <a:t>Os casos devem cobrir várias possibilidades dentro do domínio</a:t>
            </a:r>
          </a:p>
          <a:p>
            <a:pPr lvl="8"/>
            <a:endParaRPr lang="pt-BR" sz="1200" dirty="0">
              <a:solidFill>
                <a:srgbClr val="000000"/>
              </a:solidFill>
            </a:endParaRPr>
          </a:p>
          <a:p>
            <a:r>
              <a:rPr lang="pt-BR" sz="2000" dirty="0">
                <a:solidFill>
                  <a:srgbClr val="000000"/>
                </a:solidFill>
              </a:rPr>
              <a:t>Útil para identificar sutilezas do especialista na tomada de decisões</a:t>
            </a:r>
          </a:p>
          <a:p>
            <a:pPr lvl="8"/>
            <a:endParaRPr lang="pt-BR" sz="1200" b="1" dirty="0">
              <a:solidFill>
                <a:srgbClr val="000000"/>
              </a:solidFill>
            </a:endParaRPr>
          </a:p>
          <a:p>
            <a:r>
              <a:rPr lang="pt-BR" sz="2000" dirty="0">
                <a:solidFill>
                  <a:srgbClr val="800000"/>
                </a:solidFill>
              </a:rPr>
              <a:t>O sucesso depende dos casos escolhidos</a:t>
            </a:r>
          </a:p>
          <a:p>
            <a:pPr lvl="8"/>
            <a:endParaRPr lang="pt-BR" sz="1200" dirty="0">
              <a:solidFill>
                <a:srgbClr val="000000"/>
              </a:solidFill>
            </a:endParaRPr>
          </a:p>
          <a:p>
            <a:r>
              <a:rPr lang="pt-BR" sz="2000" dirty="0">
                <a:solidFill>
                  <a:srgbClr val="000000"/>
                </a:solidFill>
              </a:rPr>
              <a:t>Provavelmente, o conhecimento obtido será </a:t>
            </a:r>
            <a:r>
              <a:rPr lang="pt-BR" sz="2000" dirty="0">
                <a:solidFill>
                  <a:srgbClr val="800000"/>
                </a:solidFill>
              </a:rPr>
              <a:t>insuficiente</a:t>
            </a:r>
          </a:p>
          <a:p>
            <a:pPr lvl="1"/>
            <a:r>
              <a:rPr lang="pt-BR" sz="1800" dirty="0">
                <a:solidFill>
                  <a:srgbClr val="800000"/>
                </a:solidFill>
              </a:rPr>
              <a:t>entrevistas podem ajudar</a:t>
            </a:r>
            <a:endParaRPr lang="en-US" sz="1800" dirty="0">
              <a:solidFill>
                <a:srgbClr val="800000"/>
              </a:solidFill>
            </a:endParaRPr>
          </a:p>
        </p:txBody>
      </p:sp>
    </p:spTree>
    <p:extLst>
      <p:ext uri="{BB962C8B-B14F-4D97-AF65-F5344CB8AC3E}">
        <p14:creationId xmlns:p14="http://schemas.microsoft.com/office/powerpoint/2010/main" val="3020565161"/>
      </p:ext>
    </p:extLst>
  </p:cSld>
  <p:clrMapOvr>
    <a:masterClrMapping/>
  </p:clrMapOvr>
  <mc:AlternateContent xmlns:mc="http://schemas.openxmlformats.org/markup-compatibility/2006" xmlns:p14="http://schemas.microsoft.com/office/powerpoint/2010/main">
    <mc:Choice Requires="p14">
      <p:transition>
        <p14:flythrough/>
      </p:transition>
    </mc:Choice>
    <mc:Fallback xmlns="">
      <p:transition xmlns:p14="http://schemas.microsoft.com/office/powerpoint/2010/mai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p:cNvSpPr>
            <a:spLocks noGrp="1"/>
          </p:cNvSpPr>
          <p:nvPr>
            <p:ph type="title"/>
          </p:nvPr>
        </p:nvSpPr>
        <p:spPr/>
        <p:txBody>
          <a:bodyPr>
            <a:normAutofit fontScale="90000"/>
          </a:bodyPr>
          <a:lstStyle/>
          <a:p>
            <a:r>
              <a:rPr lang="pt-BR" dirty="0">
                <a:effectLst>
                  <a:outerShdw blurRad="38100" dist="38100" dir="2700000" algn="tl">
                    <a:srgbClr val="000000">
                      <a:alpha val="43137"/>
                    </a:srgbClr>
                  </a:outerShdw>
                </a:effectLst>
              </a:rPr>
              <a:t>Técnicas de Levantamento de Requisitos</a:t>
            </a:r>
            <a:br>
              <a:rPr lang="pt-BR" dirty="0">
                <a:effectLst>
                  <a:outerShdw blurRad="38100" dist="38100" dir="2700000" algn="tl">
                    <a:srgbClr val="000000">
                      <a:alpha val="43137"/>
                    </a:srgbClr>
                  </a:outerShdw>
                </a:effectLst>
              </a:rPr>
            </a:br>
            <a:r>
              <a:rPr lang="pt-BR" sz="3100" dirty="0">
                <a:solidFill>
                  <a:srgbClr val="000090"/>
                </a:solidFill>
                <a:effectLst>
                  <a:outerShdw blurRad="38100" dist="38100" dir="2700000" algn="tl">
                    <a:srgbClr val="000000">
                      <a:alpha val="43137"/>
                    </a:srgbClr>
                  </a:outerShdw>
                </a:effectLst>
              </a:rPr>
              <a:t>Simulações e Protótipos</a:t>
            </a:r>
            <a:endParaRPr lang="en-US" dirty="0">
              <a:solidFill>
                <a:srgbClr val="000090"/>
              </a:solidFill>
              <a:effectLst>
                <a:outerShdw blurRad="38100" dist="38100" dir="2700000" algn="tl">
                  <a:srgbClr val="000000">
                    <a:alpha val="43137"/>
                  </a:srgbClr>
                </a:outerShdw>
              </a:effectLst>
            </a:endParaRPr>
          </a:p>
        </p:txBody>
      </p:sp>
      <p:sp>
        <p:nvSpPr>
          <p:cNvPr id="5" name="Espaço Reservado para Rodapé 4"/>
          <p:cNvSpPr>
            <a:spLocks noGrp="1"/>
          </p:cNvSpPr>
          <p:nvPr>
            <p:ph type="ftr" sz="quarter" idx="10"/>
          </p:nvPr>
        </p:nvSpPr>
        <p:spPr/>
        <p:txBody>
          <a:bodyPr/>
          <a:lstStyle/>
          <a:p>
            <a:pPr>
              <a:defRPr/>
            </a:pPr>
            <a:r>
              <a:rPr lang="pt-BR"/>
              <a:t>Técnicas para Levantamento de Requisitos</a:t>
            </a:r>
          </a:p>
        </p:txBody>
      </p:sp>
      <p:sp>
        <p:nvSpPr>
          <p:cNvPr id="6" name="Espaço Reservado para Número de Slide 5"/>
          <p:cNvSpPr>
            <a:spLocks noGrp="1"/>
          </p:cNvSpPr>
          <p:nvPr>
            <p:ph type="sldNum" sz="quarter" idx="11"/>
          </p:nvPr>
        </p:nvSpPr>
        <p:spPr/>
        <p:txBody>
          <a:bodyPr/>
          <a:lstStyle/>
          <a:p>
            <a:pPr>
              <a:defRPr/>
            </a:pPr>
            <a:fld id="{0AD71CA1-E10D-40DC-9603-F597D54D478B}" type="slidenum">
              <a:rPr lang="pt-BR" smtClean="0"/>
              <a:pPr>
                <a:defRPr/>
              </a:pPr>
              <a:t>35</a:t>
            </a:fld>
            <a:endParaRPr lang="pt-BR"/>
          </a:p>
        </p:txBody>
      </p:sp>
      <p:sp>
        <p:nvSpPr>
          <p:cNvPr id="3" name="Espaço Reservado para Conteúdo 2"/>
          <p:cNvSpPr>
            <a:spLocks noGrp="1"/>
          </p:cNvSpPr>
          <p:nvPr>
            <p:ph idx="1"/>
          </p:nvPr>
        </p:nvSpPr>
        <p:spPr/>
        <p:txBody>
          <a:bodyPr/>
          <a:lstStyle/>
          <a:p>
            <a:r>
              <a:rPr lang="pt-BR" dirty="0">
                <a:solidFill>
                  <a:srgbClr val="000000"/>
                </a:solidFill>
              </a:rPr>
              <a:t>Permitem que o especialista do domínio interaja diretamente com uma ferramenta automatizada para resolver um problema</a:t>
            </a:r>
          </a:p>
          <a:p>
            <a:pPr lvl="8"/>
            <a:endParaRPr lang="pt-BR" dirty="0">
              <a:solidFill>
                <a:srgbClr val="000000"/>
              </a:solidFill>
            </a:endParaRPr>
          </a:p>
          <a:p>
            <a:r>
              <a:rPr lang="pt-BR" dirty="0">
                <a:solidFill>
                  <a:srgbClr val="000000"/>
                </a:solidFill>
              </a:rPr>
              <a:t>Simulações são muito familiares para a maioria das pessoas, pois elas permitem aos especialistas resolverem problemas em um ambiente bem próximo ao real, mas não tão complexo</a:t>
            </a:r>
          </a:p>
          <a:p>
            <a:endParaRPr lang="pt-BR" dirty="0">
              <a:solidFill>
                <a:srgbClr val="000000"/>
              </a:solidFill>
            </a:endParaRPr>
          </a:p>
          <a:p>
            <a:r>
              <a:rPr lang="pt-BR" dirty="0">
                <a:solidFill>
                  <a:srgbClr val="000000"/>
                </a:solidFill>
              </a:rPr>
              <a:t>Protótipos em forma de desenhos</a:t>
            </a:r>
            <a:endParaRPr lang="en-US" dirty="0">
              <a:solidFill>
                <a:srgbClr val="000000"/>
              </a:solidFill>
            </a:endParaRPr>
          </a:p>
        </p:txBody>
      </p:sp>
    </p:spTree>
    <p:extLst>
      <p:ext uri="{BB962C8B-B14F-4D97-AF65-F5344CB8AC3E}">
        <p14:creationId xmlns:p14="http://schemas.microsoft.com/office/powerpoint/2010/main" val="65218181"/>
      </p:ext>
    </p:extLst>
  </p:cSld>
  <p:clrMapOvr>
    <a:masterClrMapping/>
  </p:clrMapOvr>
  <mc:AlternateContent xmlns:mc="http://schemas.openxmlformats.org/markup-compatibility/2006" xmlns:p14="http://schemas.microsoft.com/office/powerpoint/2010/main">
    <mc:Choice Requires="p14">
      <p:transition>
        <p14:flythrough/>
      </p:transition>
    </mc:Choice>
    <mc:Fallback xmlns="">
      <p:transition xmlns:p14="http://schemas.microsoft.com/office/powerpoint/2010/mai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p:cNvSpPr>
            <a:spLocks noGrp="1"/>
          </p:cNvSpPr>
          <p:nvPr>
            <p:ph type="title"/>
          </p:nvPr>
        </p:nvSpPr>
        <p:spPr/>
        <p:txBody>
          <a:bodyPr>
            <a:normAutofit/>
          </a:bodyPr>
          <a:lstStyle/>
          <a:p>
            <a:r>
              <a:rPr lang="pt-BR" dirty="0">
                <a:effectLst>
                  <a:outerShdw blurRad="38100" dist="38100" dir="2700000" algn="tl">
                    <a:srgbClr val="000000">
                      <a:alpha val="43137"/>
                    </a:srgbClr>
                  </a:outerShdw>
                </a:effectLst>
              </a:rPr>
              <a:t>Sugestão de aplicação das técnicas</a:t>
            </a:r>
            <a:endParaRPr lang="en-US" dirty="0">
              <a:effectLst>
                <a:outerShdw blurRad="38100" dist="38100" dir="2700000" algn="tl">
                  <a:srgbClr val="000000">
                    <a:alpha val="43137"/>
                  </a:srgbClr>
                </a:outerShdw>
              </a:effectLst>
            </a:endParaRPr>
          </a:p>
        </p:txBody>
      </p:sp>
      <p:sp>
        <p:nvSpPr>
          <p:cNvPr id="5" name="Espaço Reservado para Rodapé 4"/>
          <p:cNvSpPr>
            <a:spLocks noGrp="1"/>
          </p:cNvSpPr>
          <p:nvPr>
            <p:ph type="ftr" sz="quarter" idx="10"/>
          </p:nvPr>
        </p:nvSpPr>
        <p:spPr/>
        <p:txBody>
          <a:bodyPr/>
          <a:lstStyle/>
          <a:p>
            <a:pPr>
              <a:defRPr/>
            </a:pPr>
            <a:r>
              <a:rPr lang="pt-BR"/>
              <a:t>Técnicas para Levantamento de Requisitos</a:t>
            </a:r>
          </a:p>
        </p:txBody>
      </p:sp>
      <p:sp>
        <p:nvSpPr>
          <p:cNvPr id="6" name="Espaço Reservado para Número de Slide 5"/>
          <p:cNvSpPr>
            <a:spLocks noGrp="1"/>
          </p:cNvSpPr>
          <p:nvPr>
            <p:ph type="sldNum" sz="quarter" idx="11"/>
          </p:nvPr>
        </p:nvSpPr>
        <p:spPr/>
        <p:txBody>
          <a:bodyPr/>
          <a:lstStyle/>
          <a:p>
            <a:pPr>
              <a:defRPr/>
            </a:pPr>
            <a:fld id="{0AD71CA1-E10D-40DC-9603-F597D54D478B}" type="slidenum">
              <a:rPr lang="pt-BR" smtClean="0"/>
              <a:pPr>
                <a:defRPr/>
              </a:pPr>
              <a:t>36</a:t>
            </a:fld>
            <a:endParaRPr lang="pt-BR"/>
          </a:p>
        </p:txBody>
      </p:sp>
      <p:sp>
        <p:nvSpPr>
          <p:cNvPr id="3" name="Espaço Reservado para Conteúdo 2"/>
          <p:cNvSpPr>
            <a:spLocks noGrp="1"/>
          </p:cNvSpPr>
          <p:nvPr>
            <p:ph idx="1"/>
          </p:nvPr>
        </p:nvSpPr>
        <p:spPr/>
        <p:txBody>
          <a:bodyPr/>
          <a:lstStyle/>
          <a:p>
            <a:r>
              <a:rPr lang="pt-BR" b="1" dirty="0">
                <a:solidFill>
                  <a:srgbClr val="000000"/>
                </a:solidFill>
              </a:rPr>
              <a:t>Etapas Iniciais</a:t>
            </a:r>
          </a:p>
          <a:p>
            <a:pPr lvl="1"/>
            <a:r>
              <a:rPr lang="pt-BR" dirty="0">
                <a:solidFill>
                  <a:srgbClr val="000000"/>
                </a:solidFill>
              </a:rPr>
              <a:t>Entrevista desestruturada</a:t>
            </a:r>
          </a:p>
          <a:p>
            <a:pPr lvl="1"/>
            <a:r>
              <a:rPr lang="pt-BR" dirty="0">
                <a:solidFill>
                  <a:srgbClr val="000000"/>
                </a:solidFill>
              </a:rPr>
              <a:t>Questionário</a:t>
            </a:r>
          </a:p>
          <a:p>
            <a:pPr lvl="1"/>
            <a:r>
              <a:rPr lang="pt-BR" dirty="0">
                <a:solidFill>
                  <a:srgbClr val="000000"/>
                </a:solidFill>
              </a:rPr>
              <a:t>Brainstorming</a:t>
            </a:r>
          </a:p>
          <a:p>
            <a:r>
              <a:rPr lang="pt-BR" b="1" dirty="0">
                <a:solidFill>
                  <a:srgbClr val="000000"/>
                </a:solidFill>
              </a:rPr>
              <a:t>Etapas Intermediárias</a:t>
            </a:r>
          </a:p>
          <a:p>
            <a:pPr lvl="1"/>
            <a:r>
              <a:rPr lang="pt-BR" dirty="0">
                <a:solidFill>
                  <a:srgbClr val="000000"/>
                </a:solidFill>
              </a:rPr>
              <a:t>Entrevista estruturada</a:t>
            </a:r>
          </a:p>
          <a:p>
            <a:r>
              <a:rPr lang="pt-BR" b="1" dirty="0">
                <a:solidFill>
                  <a:srgbClr val="000000"/>
                </a:solidFill>
              </a:rPr>
              <a:t>Etapas Finais</a:t>
            </a:r>
          </a:p>
          <a:p>
            <a:pPr lvl="1"/>
            <a:r>
              <a:rPr lang="pt-BR" dirty="0">
                <a:solidFill>
                  <a:srgbClr val="000000"/>
                </a:solidFill>
              </a:rPr>
              <a:t>Rastreamento de Processo</a:t>
            </a:r>
          </a:p>
          <a:p>
            <a:pPr lvl="1"/>
            <a:r>
              <a:rPr lang="pt-BR" dirty="0">
                <a:solidFill>
                  <a:srgbClr val="000000"/>
                </a:solidFill>
              </a:rPr>
              <a:t>Estudos de Casos</a:t>
            </a:r>
          </a:p>
          <a:p>
            <a:pPr lvl="1"/>
            <a:r>
              <a:rPr lang="pt-BR" dirty="0">
                <a:solidFill>
                  <a:srgbClr val="000000"/>
                </a:solidFill>
              </a:rPr>
              <a:t>Simulações e Protótipos</a:t>
            </a:r>
          </a:p>
          <a:p>
            <a:pPr lvl="8"/>
            <a:endParaRPr lang="pt-BR" dirty="0">
              <a:solidFill>
                <a:srgbClr val="000000"/>
              </a:solidFill>
            </a:endParaRPr>
          </a:p>
          <a:p>
            <a:r>
              <a:rPr lang="pt-BR" dirty="0">
                <a:solidFill>
                  <a:srgbClr val="800000"/>
                </a:solidFill>
              </a:rPr>
              <a:t>Não existe a melhor técnica, mas sim a melhor a ser empregada em uma determinada situação</a:t>
            </a:r>
            <a:endParaRPr lang="en-US" dirty="0">
              <a:solidFill>
                <a:srgbClr val="800000"/>
              </a:solidFill>
            </a:endParaRPr>
          </a:p>
        </p:txBody>
      </p:sp>
    </p:spTree>
    <p:extLst>
      <p:ext uri="{BB962C8B-B14F-4D97-AF65-F5344CB8AC3E}">
        <p14:creationId xmlns:p14="http://schemas.microsoft.com/office/powerpoint/2010/main" val="3640838985"/>
      </p:ext>
    </p:extLst>
  </p:cSld>
  <p:clrMapOvr>
    <a:masterClrMapping/>
  </p:clrMapOvr>
  <mc:AlternateContent xmlns:mc="http://schemas.openxmlformats.org/markup-compatibility/2006" xmlns:p14="http://schemas.microsoft.com/office/powerpoint/2010/main">
    <mc:Choice Requires="p14">
      <p:transition>
        <p14:flythrough/>
      </p:transition>
    </mc:Choice>
    <mc:Fallback xmlns="">
      <p:transition xmlns:p14="http://schemas.microsoft.com/office/powerpoint/2010/mai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effectLst>
                  <a:outerShdw blurRad="38100" dist="38100" dir="2700000" algn="tl">
                    <a:srgbClr val="000000">
                      <a:alpha val="43137"/>
                    </a:srgbClr>
                  </a:outerShdw>
                </a:effectLst>
              </a:rPr>
              <a:t>Levantamento de Requisitos</a:t>
            </a:r>
            <a:br>
              <a:rPr lang="pt-BR" dirty="0">
                <a:effectLst>
                  <a:outerShdw blurRad="38100" dist="38100" dir="2700000" algn="tl">
                    <a:srgbClr val="000000">
                      <a:alpha val="43137"/>
                    </a:srgbClr>
                  </a:outerShdw>
                </a:effectLst>
              </a:rPr>
            </a:br>
            <a:r>
              <a:rPr lang="pt-BR" sz="3100" dirty="0">
                <a:solidFill>
                  <a:srgbClr val="000090"/>
                </a:solidFill>
                <a:effectLst>
                  <a:outerShdw blurRad="38100" dist="38100" dir="2700000" algn="tl">
                    <a:srgbClr val="000000">
                      <a:alpha val="43137"/>
                    </a:srgbClr>
                  </a:outerShdw>
                </a:effectLst>
              </a:rPr>
              <a:t>Algumas perguntas para o 1º encontro </a:t>
            </a:r>
            <a:r>
              <a:rPr lang="pt-BR" sz="2200" dirty="0">
                <a:solidFill>
                  <a:srgbClr val="000090"/>
                </a:solidFill>
                <a:effectLst>
                  <a:outerShdw blurRad="38100" dist="38100" dir="2700000" algn="tl">
                    <a:srgbClr val="000000">
                      <a:alpha val="43137"/>
                    </a:srgbClr>
                  </a:outerShdw>
                </a:effectLst>
              </a:rPr>
              <a:t>[1/3]</a:t>
            </a:r>
            <a:endParaRPr lang="en-US" dirty="0">
              <a:solidFill>
                <a:srgbClr val="000090"/>
              </a:solidFill>
              <a:effectLst>
                <a:outerShdw blurRad="38100" dist="38100" dir="2700000" algn="tl">
                  <a:srgbClr val="000000">
                    <a:alpha val="43137"/>
                  </a:srgbClr>
                </a:outerShdw>
              </a:effectLst>
            </a:endParaRPr>
          </a:p>
        </p:txBody>
      </p:sp>
      <p:sp>
        <p:nvSpPr>
          <p:cNvPr id="5" name="Espaço Reservado para Rodapé 4"/>
          <p:cNvSpPr>
            <a:spLocks noGrp="1"/>
          </p:cNvSpPr>
          <p:nvPr>
            <p:ph type="ftr" sz="quarter" idx="10"/>
          </p:nvPr>
        </p:nvSpPr>
        <p:spPr/>
        <p:txBody>
          <a:bodyPr/>
          <a:lstStyle/>
          <a:p>
            <a:pPr>
              <a:defRPr/>
            </a:pPr>
            <a:r>
              <a:rPr lang="pt-BR"/>
              <a:t>Técnicas para Levantamento de Requisitos</a:t>
            </a:r>
          </a:p>
        </p:txBody>
      </p:sp>
      <p:sp>
        <p:nvSpPr>
          <p:cNvPr id="6" name="Espaço Reservado para Número de Slide 5"/>
          <p:cNvSpPr>
            <a:spLocks noGrp="1"/>
          </p:cNvSpPr>
          <p:nvPr>
            <p:ph type="sldNum" sz="quarter" idx="11"/>
          </p:nvPr>
        </p:nvSpPr>
        <p:spPr/>
        <p:txBody>
          <a:bodyPr/>
          <a:lstStyle/>
          <a:p>
            <a:pPr>
              <a:defRPr/>
            </a:pPr>
            <a:fld id="{0AD71CA1-E10D-40DC-9603-F597D54D478B}" type="slidenum">
              <a:rPr lang="pt-BR" smtClean="0"/>
              <a:pPr>
                <a:defRPr/>
              </a:pPr>
              <a:t>4</a:t>
            </a:fld>
            <a:endParaRPr lang="pt-BR"/>
          </a:p>
        </p:txBody>
      </p:sp>
      <p:sp>
        <p:nvSpPr>
          <p:cNvPr id="3" name="Espaço Reservado para Conteúdo 2"/>
          <p:cNvSpPr>
            <a:spLocks noGrp="1"/>
          </p:cNvSpPr>
          <p:nvPr>
            <p:ph idx="1"/>
          </p:nvPr>
        </p:nvSpPr>
        <p:spPr/>
        <p:txBody>
          <a:bodyPr/>
          <a:lstStyle/>
          <a:p>
            <a:r>
              <a:rPr lang="pt-BR" dirty="0">
                <a:solidFill>
                  <a:srgbClr val="000000"/>
                </a:solidFill>
              </a:rPr>
              <a:t>Sobre o Cliente:</a:t>
            </a:r>
          </a:p>
          <a:p>
            <a:pPr lvl="8"/>
            <a:endParaRPr lang="pt-BR" dirty="0">
              <a:solidFill>
                <a:srgbClr val="000000"/>
              </a:solidFill>
            </a:endParaRPr>
          </a:p>
          <a:p>
            <a:pPr lvl="1"/>
            <a:r>
              <a:rPr lang="pt-BR" dirty="0">
                <a:solidFill>
                  <a:srgbClr val="000000"/>
                </a:solidFill>
              </a:rPr>
              <a:t>Quem pediu a solução?</a:t>
            </a:r>
          </a:p>
          <a:p>
            <a:pPr lvl="8"/>
            <a:endParaRPr lang="pt-BR" dirty="0">
              <a:solidFill>
                <a:srgbClr val="000000"/>
              </a:solidFill>
            </a:endParaRPr>
          </a:p>
          <a:p>
            <a:pPr lvl="1"/>
            <a:r>
              <a:rPr lang="pt-BR" dirty="0">
                <a:solidFill>
                  <a:srgbClr val="000000"/>
                </a:solidFill>
              </a:rPr>
              <a:t>Quem usará a solução?</a:t>
            </a:r>
          </a:p>
          <a:p>
            <a:pPr lvl="8"/>
            <a:endParaRPr lang="pt-BR" dirty="0">
              <a:solidFill>
                <a:srgbClr val="000000"/>
              </a:solidFill>
            </a:endParaRPr>
          </a:p>
          <a:p>
            <a:pPr lvl="1"/>
            <a:r>
              <a:rPr lang="pt-BR" dirty="0">
                <a:solidFill>
                  <a:srgbClr val="000000"/>
                </a:solidFill>
              </a:rPr>
              <a:t>Quais os benefícios desta solução?</a:t>
            </a:r>
            <a:endParaRPr lang="en-US" dirty="0">
              <a:solidFill>
                <a:srgbClr val="000000"/>
              </a:solidFill>
            </a:endParaRPr>
          </a:p>
        </p:txBody>
      </p:sp>
    </p:spTree>
    <p:extLst>
      <p:ext uri="{BB962C8B-B14F-4D97-AF65-F5344CB8AC3E}">
        <p14:creationId xmlns:p14="http://schemas.microsoft.com/office/powerpoint/2010/main" val="122048612"/>
      </p:ext>
    </p:extLst>
  </p:cSld>
  <p:clrMapOvr>
    <a:masterClrMapping/>
  </p:clrMapOvr>
  <mc:AlternateContent xmlns:mc="http://schemas.openxmlformats.org/markup-compatibility/2006" xmlns:p14="http://schemas.microsoft.com/office/powerpoint/2010/main">
    <mc:Choice Requires="p14">
      <p:transition>
        <p14:flythrough/>
      </p:transition>
    </mc:Choice>
    <mc:Fallback xmlns="">
      <p:transition xmlns:p14="http://schemas.microsoft.com/office/powerpoint/2010/mai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effectLst>
                  <a:outerShdw blurRad="38100" dist="38100" dir="2700000" algn="tl">
                    <a:srgbClr val="000000">
                      <a:alpha val="43137"/>
                    </a:srgbClr>
                  </a:outerShdw>
                </a:effectLst>
              </a:rPr>
              <a:t>Levantamento de Requisitos</a:t>
            </a:r>
            <a:br>
              <a:rPr lang="pt-BR" dirty="0">
                <a:effectLst>
                  <a:outerShdw blurRad="38100" dist="38100" dir="2700000" algn="tl">
                    <a:srgbClr val="000000">
                      <a:alpha val="43137"/>
                    </a:srgbClr>
                  </a:outerShdw>
                </a:effectLst>
              </a:rPr>
            </a:br>
            <a:r>
              <a:rPr lang="pt-BR" sz="3100" dirty="0">
                <a:solidFill>
                  <a:srgbClr val="000090"/>
                </a:solidFill>
                <a:effectLst>
                  <a:outerShdw blurRad="38100" dist="38100" dir="2700000" algn="tl">
                    <a:srgbClr val="000000">
                      <a:alpha val="43137"/>
                    </a:srgbClr>
                  </a:outerShdw>
                </a:effectLst>
              </a:rPr>
              <a:t>Algumas perguntas para o 1º encontro </a:t>
            </a:r>
            <a:r>
              <a:rPr lang="pt-BR" sz="2200" dirty="0">
                <a:solidFill>
                  <a:srgbClr val="000090"/>
                </a:solidFill>
                <a:effectLst>
                  <a:outerShdw blurRad="38100" dist="38100" dir="2700000" algn="tl">
                    <a:srgbClr val="000000">
                      <a:alpha val="43137"/>
                    </a:srgbClr>
                  </a:outerShdw>
                </a:effectLst>
              </a:rPr>
              <a:t>[2/3]</a:t>
            </a:r>
            <a:endParaRPr lang="en-US" dirty="0">
              <a:solidFill>
                <a:srgbClr val="000090"/>
              </a:solidFill>
              <a:effectLst>
                <a:outerShdw blurRad="38100" dist="38100" dir="2700000" algn="tl">
                  <a:srgbClr val="000000">
                    <a:alpha val="43137"/>
                  </a:srgbClr>
                </a:outerShdw>
              </a:effectLst>
            </a:endParaRPr>
          </a:p>
        </p:txBody>
      </p:sp>
      <p:sp>
        <p:nvSpPr>
          <p:cNvPr id="5" name="Espaço Reservado para Rodapé 4"/>
          <p:cNvSpPr>
            <a:spLocks noGrp="1"/>
          </p:cNvSpPr>
          <p:nvPr>
            <p:ph type="ftr" sz="quarter" idx="10"/>
          </p:nvPr>
        </p:nvSpPr>
        <p:spPr/>
        <p:txBody>
          <a:bodyPr/>
          <a:lstStyle/>
          <a:p>
            <a:pPr>
              <a:defRPr/>
            </a:pPr>
            <a:r>
              <a:rPr lang="pt-BR"/>
              <a:t>Técnicas para Levantamento de Requisitos</a:t>
            </a:r>
          </a:p>
        </p:txBody>
      </p:sp>
      <p:sp>
        <p:nvSpPr>
          <p:cNvPr id="6" name="Espaço Reservado para Número de Slide 5"/>
          <p:cNvSpPr>
            <a:spLocks noGrp="1"/>
          </p:cNvSpPr>
          <p:nvPr>
            <p:ph type="sldNum" sz="quarter" idx="11"/>
          </p:nvPr>
        </p:nvSpPr>
        <p:spPr/>
        <p:txBody>
          <a:bodyPr/>
          <a:lstStyle/>
          <a:p>
            <a:pPr>
              <a:defRPr/>
            </a:pPr>
            <a:fld id="{0AD71CA1-E10D-40DC-9603-F597D54D478B}" type="slidenum">
              <a:rPr lang="pt-BR" smtClean="0"/>
              <a:pPr>
                <a:defRPr/>
              </a:pPr>
              <a:t>5</a:t>
            </a:fld>
            <a:endParaRPr lang="pt-BR"/>
          </a:p>
        </p:txBody>
      </p:sp>
      <p:sp>
        <p:nvSpPr>
          <p:cNvPr id="3" name="Espaço Reservado para Conteúdo 2"/>
          <p:cNvSpPr>
            <a:spLocks noGrp="1"/>
          </p:cNvSpPr>
          <p:nvPr>
            <p:ph idx="1"/>
          </p:nvPr>
        </p:nvSpPr>
        <p:spPr/>
        <p:txBody>
          <a:bodyPr/>
          <a:lstStyle/>
          <a:p>
            <a:r>
              <a:rPr lang="pt-BR" dirty="0">
                <a:solidFill>
                  <a:srgbClr val="000000"/>
                </a:solidFill>
              </a:rPr>
              <a:t>Sobre o Problema:</a:t>
            </a:r>
          </a:p>
          <a:p>
            <a:pPr lvl="8"/>
            <a:endParaRPr lang="pt-BR" dirty="0">
              <a:solidFill>
                <a:srgbClr val="000000"/>
              </a:solidFill>
            </a:endParaRPr>
          </a:p>
          <a:p>
            <a:pPr lvl="1"/>
            <a:r>
              <a:rPr lang="pt-BR" dirty="0">
                <a:solidFill>
                  <a:srgbClr val="000000"/>
                </a:solidFill>
              </a:rPr>
              <a:t>Quais informações se espera como resultado desta solução?</a:t>
            </a:r>
          </a:p>
          <a:p>
            <a:pPr lvl="1"/>
            <a:endParaRPr lang="pt-BR" dirty="0">
              <a:solidFill>
                <a:srgbClr val="000000"/>
              </a:solidFill>
            </a:endParaRPr>
          </a:p>
          <a:p>
            <a:pPr lvl="1"/>
            <a:r>
              <a:rPr lang="pt-BR" dirty="0">
                <a:solidFill>
                  <a:srgbClr val="000000"/>
                </a:solidFill>
              </a:rPr>
              <a:t>Quais problemas essa solução enfrentaria?</a:t>
            </a:r>
          </a:p>
          <a:p>
            <a:pPr lvl="1"/>
            <a:endParaRPr lang="pt-BR" dirty="0">
              <a:solidFill>
                <a:srgbClr val="000000"/>
              </a:solidFill>
            </a:endParaRPr>
          </a:p>
          <a:p>
            <a:pPr lvl="1"/>
            <a:r>
              <a:rPr lang="pt-BR" dirty="0">
                <a:solidFill>
                  <a:srgbClr val="000000"/>
                </a:solidFill>
              </a:rPr>
              <a:t>Você poderia me mostrar (ou descrever) o ambiente de negócios em que a solução será usada?</a:t>
            </a:r>
          </a:p>
          <a:p>
            <a:pPr lvl="1"/>
            <a:endParaRPr lang="pt-BR" dirty="0">
              <a:solidFill>
                <a:srgbClr val="000000"/>
              </a:solidFill>
            </a:endParaRPr>
          </a:p>
          <a:p>
            <a:pPr lvl="1"/>
            <a:r>
              <a:rPr lang="pt-BR" dirty="0">
                <a:solidFill>
                  <a:srgbClr val="000000"/>
                </a:solidFill>
              </a:rPr>
              <a:t>Existem questões de desempenho ou restrições especiais que afetarão a maneira pela qual a solução é abordada?</a:t>
            </a:r>
            <a:endParaRPr lang="en-US" dirty="0">
              <a:solidFill>
                <a:srgbClr val="000000"/>
              </a:solidFill>
            </a:endParaRPr>
          </a:p>
        </p:txBody>
      </p:sp>
    </p:spTree>
    <p:extLst>
      <p:ext uri="{BB962C8B-B14F-4D97-AF65-F5344CB8AC3E}">
        <p14:creationId xmlns:p14="http://schemas.microsoft.com/office/powerpoint/2010/main" val="67109438"/>
      </p:ext>
    </p:extLst>
  </p:cSld>
  <p:clrMapOvr>
    <a:masterClrMapping/>
  </p:clrMapOvr>
  <mc:AlternateContent xmlns:mc="http://schemas.openxmlformats.org/markup-compatibility/2006" xmlns:p14="http://schemas.microsoft.com/office/powerpoint/2010/main">
    <mc:Choice Requires="p14">
      <p:transition>
        <p14:flythrough/>
      </p:transition>
    </mc:Choice>
    <mc:Fallback xmlns="">
      <p:transition xmlns:p14="http://schemas.microsoft.com/office/powerpoint/2010/mai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effectLst>
                  <a:outerShdw blurRad="38100" dist="38100" dir="2700000" algn="tl">
                    <a:srgbClr val="000000">
                      <a:alpha val="43137"/>
                    </a:srgbClr>
                  </a:outerShdw>
                </a:effectLst>
              </a:rPr>
              <a:t>Levantamento de Requisitos</a:t>
            </a:r>
            <a:br>
              <a:rPr lang="pt-BR" dirty="0">
                <a:effectLst>
                  <a:outerShdw blurRad="38100" dist="38100" dir="2700000" algn="tl">
                    <a:srgbClr val="000000">
                      <a:alpha val="43137"/>
                    </a:srgbClr>
                  </a:outerShdw>
                </a:effectLst>
              </a:rPr>
            </a:br>
            <a:r>
              <a:rPr lang="pt-BR" sz="3100" dirty="0">
                <a:solidFill>
                  <a:srgbClr val="000090"/>
                </a:solidFill>
                <a:effectLst>
                  <a:outerShdw blurRad="38100" dist="38100" dir="2700000" algn="tl">
                    <a:srgbClr val="000000">
                      <a:alpha val="43137"/>
                    </a:srgbClr>
                  </a:outerShdw>
                </a:effectLst>
              </a:rPr>
              <a:t>Algumas perguntas para o 1º encontro </a:t>
            </a:r>
            <a:r>
              <a:rPr lang="pt-BR" sz="2200" dirty="0">
                <a:solidFill>
                  <a:srgbClr val="000090"/>
                </a:solidFill>
                <a:effectLst>
                  <a:outerShdw blurRad="38100" dist="38100" dir="2700000" algn="tl">
                    <a:srgbClr val="000000">
                      <a:alpha val="43137"/>
                    </a:srgbClr>
                  </a:outerShdw>
                </a:effectLst>
              </a:rPr>
              <a:t>[3/3]</a:t>
            </a:r>
            <a:endParaRPr lang="en-US" dirty="0">
              <a:solidFill>
                <a:srgbClr val="000090"/>
              </a:solidFill>
              <a:effectLst>
                <a:outerShdw blurRad="38100" dist="38100" dir="2700000" algn="tl">
                  <a:srgbClr val="000000">
                    <a:alpha val="43137"/>
                  </a:srgbClr>
                </a:outerShdw>
              </a:effectLst>
            </a:endParaRPr>
          </a:p>
        </p:txBody>
      </p:sp>
      <p:sp>
        <p:nvSpPr>
          <p:cNvPr id="5" name="Espaço Reservado para Rodapé 4"/>
          <p:cNvSpPr>
            <a:spLocks noGrp="1"/>
          </p:cNvSpPr>
          <p:nvPr>
            <p:ph type="ftr" sz="quarter" idx="10"/>
          </p:nvPr>
        </p:nvSpPr>
        <p:spPr/>
        <p:txBody>
          <a:bodyPr/>
          <a:lstStyle/>
          <a:p>
            <a:pPr>
              <a:defRPr/>
            </a:pPr>
            <a:r>
              <a:rPr lang="pt-BR"/>
              <a:t>Técnicas para Levantamento de Requisitos</a:t>
            </a:r>
          </a:p>
        </p:txBody>
      </p:sp>
      <p:sp>
        <p:nvSpPr>
          <p:cNvPr id="6" name="Espaço Reservado para Número de Slide 5"/>
          <p:cNvSpPr>
            <a:spLocks noGrp="1"/>
          </p:cNvSpPr>
          <p:nvPr>
            <p:ph type="sldNum" sz="quarter" idx="11"/>
          </p:nvPr>
        </p:nvSpPr>
        <p:spPr/>
        <p:txBody>
          <a:bodyPr/>
          <a:lstStyle/>
          <a:p>
            <a:pPr>
              <a:defRPr/>
            </a:pPr>
            <a:fld id="{0AD71CA1-E10D-40DC-9603-F597D54D478B}" type="slidenum">
              <a:rPr lang="pt-BR" smtClean="0"/>
              <a:pPr>
                <a:defRPr/>
              </a:pPr>
              <a:t>6</a:t>
            </a:fld>
            <a:endParaRPr lang="pt-BR"/>
          </a:p>
        </p:txBody>
      </p:sp>
      <p:sp>
        <p:nvSpPr>
          <p:cNvPr id="3" name="Espaço Reservado para Conteúdo 2"/>
          <p:cNvSpPr>
            <a:spLocks noGrp="1"/>
          </p:cNvSpPr>
          <p:nvPr>
            <p:ph idx="1"/>
          </p:nvPr>
        </p:nvSpPr>
        <p:spPr/>
        <p:txBody>
          <a:bodyPr/>
          <a:lstStyle/>
          <a:p>
            <a:r>
              <a:rPr lang="pt-BR" dirty="0">
                <a:solidFill>
                  <a:srgbClr val="000000"/>
                </a:solidFill>
              </a:rPr>
              <a:t>Sobre a Efetividade do Encontro:</a:t>
            </a:r>
          </a:p>
          <a:p>
            <a:pPr lvl="8"/>
            <a:endParaRPr lang="pt-BR" dirty="0">
              <a:solidFill>
                <a:srgbClr val="000000"/>
              </a:solidFill>
            </a:endParaRPr>
          </a:p>
          <a:p>
            <a:pPr lvl="1"/>
            <a:r>
              <a:rPr lang="pt-BR" dirty="0">
                <a:solidFill>
                  <a:srgbClr val="000000"/>
                </a:solidFill>
              </a:rPr>
              <a:t>Você é a pessoa certa para responder a essas perguntas?</a:t>
            </a:r>
          </a:p>
          <a:p>
            <a:pPr lvl="8"/>
            <a:endParaRPr lang="pt-BR" dirty="0">
              <a:solidFill>
                <a:srgbClr val="000000"/>
              </a:solidFill>
            </a:endParaRPr>
          </a:p>
          <a:p>
            <a:pPr lvl="1"/>
            <a:r>
              <a:rPr lang="pt-BR" dirty="0">
                <a:solidFill>
                  <a:srgbClr val="000000"/>
                </a:solidFill>
              </a:rPr>
              <a:t>Estou fazendo perguntas relevantes?</a:t>
            </a:r>
          </a:p>
          <a:p>
            <a:pPr lvl="8"/>
            <a:endParaRPr lang="pt-BR" dirty="0">
              <a:solidFill>
                <a:srgbClr val="000000"/>
              </a:solidFill>
            </a:endParaRPr>
          </a:p>
          <a:p>
            <a:pPr lvl="1"/>
            <a:r>
              <a:rPr lang="pt-BR" dirty="0">
                <a:solidFill>
                  <a:srgbClr val="000000"/>
                </a:solidFill>
              </a:rPr>
              <a:t>Há mais alguém que possa fornecer informações adicionais?</a:t>
            </a:r>
          </a:p>
          <a:p>
            <a:pPr lvl="8"/>
            <a:endParaRPr lang="pt-BR" dirty="0">
              <a:solidFill>
                <a:srgbClr val="000000"/>
              </a:solidFill>
            </a:endParaRPr>
          </a:p>
          <a:p>
            <a:pPr lvl="1"/>
            <a:r>
              <a:rPr lang="pt-BR" dirty="0">
                <a:solidFill>
                  <a:srgbClr val="000000"/>
                </a:solidFill>
              </a:rPr>
              <a:t>Existe algo mais que eu deva lhe perguntar?</a:t>
            </a:r>
            <a:endParaRPr lang="en-US" dirty="0">
              <a:solidFill>
                <a:srgbClr val="000000"/>
              </a:solidFill>
            </a:endParaRPr>
          </a:p>
        </p:txBody>
      </p:sp>
    </p:spTree>
    <p:extLst>
      <p:ext uri="{BB962C8B-B14F-4D97-AF65-F5344CB8AC3E}">
        <p14:creationId xmlns:p14="http://schemas.microsoft.com/office/powerpoint/2010/main" val="2032845469"/>
      </p:ext>
    </p:extLst>
  </p:cSld>
  <p:clrMapOvr>
    <a:masterClrMapping/>
  </p:clrMapOvr>
  <mc:AlternateContent xmlns:mc="http://schemas.openxmlformats.org/markup-compatibility/2006" xmlns:p14="http://schemas.microsoft.com/office/powerpoint/2010/main">
    <mc:Choice Requires="p14">
      <p:transition>
        <p14:flythrough/>
      </p:transition>
    </mc:Choice>
    <mc:Fallback xmlns="">
      <p:transition xmlns:p14="http://schemas.microsoft.com/office/powerpoint/2010/mai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effectLst>
                  <a:outerShdw blurRad="38100" dist="38100" dir="2700000" algn="tl">
                    <a:srgbClr val="000000">
                      <a:alpha val="43137"/>
                    </a:srgbClr>
                  </a:outerShdw>
                </a:effectLst>
              </a:rPr>
              <a:t>Levantamento de Requisitos</a:t>
            </a:r>
            <a:br>
              <a:rPr lang="pt-BR" dirty="0">
                <a:effectLst>
                  <a:outerShdw blurRad="38100" dist="38100" dir="2700000" algn="tl">
                    <a:srgbClr val="000000">
                      <a:alpha val="43137"/>
                    </a:srgbClr>
                  </a:outerShdw>
                </a:effectLst>
              </a:rPr>
            </a:br>
            <a:r>
              <a:rPr lang="pt-BR" sz="3100" dirty="0">
                <a:solidFill>
                  <a:srgbClr val="000090"/>
                </a:solidFill>
                <a:effectLst>
                  <a:outerShdw blurRad="38100" dist="38100" dir="2700000" algn="tl">
                    <a:srgbClr val="000000">
                      <a:alpha val="43137"/>
                    </a:srgbClr>
                  </a:outerShdw>
                </a:effectLst>
              </a:rPr>
              <a:t>Técnicas</a:t>
            </a:r>
            <a:endParaRPr lang="en-US" dirty="0">
              <a:solidFill>
                <a:srgbClr val="000090"/>
              </a:solidFill>
              <a:effectLst>
                <a:outerShdw blurRad="38100" dist="38100" dir="2700000" algn="tl">
                  <a:srgbClr val="000000">
                    <a:alpha val="43137"/>
                  </a:srgbClr>
                </a:outerShdw>
              </a:effectLst>
            </a:endParaRPr>
          </a:p>
        </p:txBody>
      </p:sp>
      <p:sp>
        <p:nvSpPr>
          <p:cNvPr id="5" name="Espaço Reservado para Rodapé 4"/>
          <p:cNvSpPr>
            <a:spLocks noGrp="1"/>
          </p:cNvSpPr>
          <p:nvPr>
            <p:ph type="ftr" sz="quarter" idx="10"/>
          </p:nvPr>
        </p:nvSpPr>
        <p:spPr/>
        <p:txBody>
          <a:bodyPr/>
          <a:lstStyle/>
          <a:p>
            <a:pPr>
              <a:defRPr/>
            </a:pPr>
            <a:r>
              <a:rPr lang="pt-BR"/>
              <a:t>Técnicas para Levantamento de Requisitos</a:t>
            </a:r>
          </a:p>
        </p:txBody>
      </p:sp>
      <p:sp>
        <p:nvSpPr>
          <p:cNvPr id="6" name="Espaço Reservado para Número de Slide 5"/>
          <p:cNvSpPr>
            <a:spLocks noGrp="1"/>
          </p:cNvSpPr>
          <p:nvPr>
            <p:ph type="sldNum" sz="quarter" idx="11"/>
          </p:nvPr>
        </p:nvSpPr>
        <p:spPr/>
        <p:txBody>
          <a:bodyPr/>
          <a:lstStyle/>
          <a:p>
            <a:pPr>
              <a:defRPr/>
            </a:pPr>
            <a:fld id="{0AD71CA1-E10D-40DC-9603-F597D54D478B}" type="slidenum">
              <a:rPr lang="pt-BR" smtClean="0"/>
              <a:pPr>
                <a:defRPr/>
              </a:pPr>
              <a:t>7</a:t>
            </a:fld>
            <a:endParaRPr lang="pt-BR"/>
          </a:p>
        </p:txBody>
      </p:sp>
      <p:sp>
        <p:nvSpPr>
          <p:cNvPr id="3" name="Espaço Reservado para Conteúdo 2"/>
          <p:cNvSpPr>
            <a:spLocks noGrp="1"/>
          </p:cNvSpPr>
          <p:nvPr>
            <p:ph idx="1"/>
          </p:nvPr>
        </p:nvSpPr>
        <p:spPr/>
        <p:txBody>
          <a:bodyPr/>
          <a:lstStyle/>
          <a:p>
            <a:r>
              <a:rPr lang="pt-BR" dirty="0">
                <a:solidFill>
                  <a:srgbClr val="000000"/>
                </a:solidFill>
              </a:rPr>
              <a:t>Entrevista</a:t>
            </a:r>
          </a:p>
          <a:p>
            <a:pPr lvl="8"/>
            <a:endParaRPr lang="pt-BR" dirty="0"/>
          </a:p>
          <a:p>
            <a:r>
              <a:rPr lang="pt-BR" dirty="0">
                <a:solidFill>
                  <a:srgbClr val="000000"/>
                </a:solidFill>
              </a:rPr>
              <a:t>Questionário</a:t>
            </a:r>
          </a:p>
          <a:p>
            <a:pPr lvl="8"/>
            <a:endParaRPr lang="pt-BR" dirty="0">
              <a:solidFill>
                <a:srgbClr val="000000"/>
              </a:solidFill>
            </a:endParaRPr>
          </a:p>
          <a:p>
            <a:r>
              <a:rPr lang="pt-BR" dirty="0">
                <a:solidFill>
                  <a:srgbClr val="000000"/>
                </a:solidFill>
              </a:rPr>
              <a:t>Brainstorming</a:t>
            </a:r>
          </a:p>
          <a:p>
            <a:pPr lvl="8"/>
            <a:endParaRPr lang="pt-BR" dirty="0">
              <a:solidFill>
                <a:srgbClr val="000000"/>
              </a:solidFill>
            </a:endParaRPr>
          </a:p>
          <a:p>
            <a:r>
              <a:rPr lang="pt-BR" dirty="0">
                <a:solidFill>
                  <a:srgbClr val="000000"/>
                </a:solidFill>
              </a:rPr>
              <a:t>FAST</a:t>
            </a:r>
          </a:p>
          <a:p>
            <a:pPr lvl="8"/>
            <a:endParaRPr lang="pt-BR" dirty="0">
              <a:solidFill>
                <a:srgbClr val="000000"/>
              </a:solidFill>
            </a:endParaRPr>
          </a:p>
          <a:p>
            <a:r>
              <a:rPr lang="pt-BR" dirty="0">
                <a:solidFill>
                  <a:srgbClr val="000000"/>
                </a:solidFill>
              </a:rPr>
              <a:t>Rastreamento de Processo</a:t>
            </a:r>
          </a:p>
          <a:p>
            <a:pPr lvl="8"/>
            <a:endParaRPr lang="pt-BR" dirty="0">
              <a:solidFill>
                <a:srgbClr val="000000"/>
              </a:solidFill>
            </a:endParaRPr>
          </a:p>
          <a:p>
            <a:r>
              <a:rPr lang="pt-BR" dirty="0">
                <a:solidFill>
                  <a:srgbClr val="000000"/>
                </a:solidFill>
              </a:rPr>
              <a:t>Estudos de Casos</a:t>
            </a:r>
          </a:p>
          <a:p>
            <a:pPr lvl="8"/>
            <a:endParaRPr lang="pt-BR" dirty="0">
              <a:solidFill>
                <a:srgbClr val="000000"/>
              </a:solidFill>
            </a:endParaRPr>
          </a:p>
          <a:p>
            <a:r>
              <a:rPr lang="pt-BR" dirty="0">
                <a:solidFill>
                  <a:srgbClr val="000000"/>
                </a:solidFill>
              </a:rPr>
              <a:t>Simulações e Protótipos</a:t>
            </a:r>
            <a:endParaRPr lang="en-US" dirty="0">
              <a:solidFill>
                <a:srgbClr val="000000"/>
              </a:solidFill>
            </a:endParaRPr>
          </a:p>
        </p:txBody>
      </p:sp>
    </p:spTree>
    <p:extLst>
      <p:ext uri="{BB962C8B-B14F-4D97-AF65-F5344CB8AC3E}">
        <p14:creationId xmlns:p14="http://schemas.microsoft.com/office/powerpoint/2010/main" val="1749411976"/>
      </p:ext>
    </p:extLst>
  </p:cSld>
  <p:clrMapOvr>
    <a:masterClrMapping/>
  </p:clrMapOvr>
  <mc:AlternateContent xmlns:mc="http://schemas.openxmlformats.org/markup-compatibility/2006" xmlns:p14="http://schemas.microsoft.com/office/powerpoint/2010/main">
    <mc:Choice Requires="p14">
      <p:transition>
        <p14:flythrough/>
      </p:transition>
    </mc:Choice>
    <mc:Fallback xmlns="">
      <p:transition xmlns:p14="http://schemas.microsoft.com/office/powerpoint/2010/mai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effectLst>
                  <a:outerShdw blurRad="38100" dist="38100" dir="2700000" algn="tl">
                    <a:srgbClr val="000000">
                      <a:alpha val="43137"/>
                    </a:srgbClr>
                  </a:outerShdw>
                </a:effectLst>
              </a:rPr>
              <a:t>Técnicas de Levantamento de Requisitos</a:t>
            </a:r>
            <a:br>
              <a:rPr lang="pt-BR" dirty="0">
                <a:effectLst>
                  <a:outerShdw blurRad="38100" dist="38100" dir="2700000" algn="tl">
                    <a:srgbClr val="000000">
                      <a:alpha val="43137"/>
                    </a:srgbClr>
                  </a:outerShdw>
                </a:effectLst>
              </a:rPr>
            </a:br>
            <a:r>
              <a:rPr lang="pt-BR" sz="3100" dirty="0">
                <a:solidFill>
                  <a:srgbClr val="000090"/>
                </a:solidFill>
                <a:effectLst>
                  <a:outerShdw blurRad="38100" dist="38100" dir="2700000" algn="tl">
                    <a:srgbClr val="000000">
                      <a:alpha val="43137"/>
                    </a:srgbClr>
                  </a:outerShdw>
                </a:effectLst>
              </a:rPr>
              <a:t>Entrevista </a:t>
            </a:r>
            <a:r>
              <a:rPr lang="pt-BR" sz="2200" dirty="0">
                <a:solidFill>
                  <a:srgbClr val="000090"/>
                </a:solidFill>
                <a:effectLst>
                  <a:outerShdw blurRad="38100" dist="38100" dir="2700000" algn="tl">
                    <a:srgbClr val="000000">
                      <a:alpha val="43137"/>
                    </a:srgbClr>
                  </a:outerShdw>
                </a:effectLst>
              </a:rPr>
              <a:t>[1/6]</a:t>
            </a:r>
            <a:endParaRPr lang="en-US" dirty="0">
              <a:solidFill>
                <a:srgbClr val="000090"/>
              </a:solidFill>
              <a:effectLst>
                <a:outerShdw blurRad="38100" dist="38100" dir="2700000" algn="tl">
                  <a:srgbClr val="000000">
                    <a:alpha val="43137"/>
                  </a:srgbClr>
                </a:outerShdw>
              </a:effectLst>
            </a:endParaRPr>
          </a:p>
        </p:txBody>
      </p:sp>
      <p:sp>
        <p:nvSpPr>
          <p:cNvPr id="5" name="Espaço Reservado para Rodapé 4"/>
          <p:cNvSpPr>
            <a:spLocks noGrp="1"/>
          </p:cNvSpPr>
          <p:nvPr>
            <p:ph type="ftr" sz="quarter" idx="10"/>
          </p:nvPr>
        </p:nvSpPr>
        <p:spPr/>
        <p:txBody>
          <a:bodyPr/>
          <a:lstStyle/>
          <a:p>
            <a:pPr>
              <a:defRPr/>
            </a:pPr>
            <a:r>
              <a:rPr lang="pt-BR"/>
              <a:t>Técnicas para Levantamento de Requisitos</a:t>
            </a:r>
          </a:p>
        </p:txBody>
      </p:sp>
      <p:sp>
        <p:nvSpPr>
          <p:cNvPr id="6" name="Espaço Reservado para Número de Slide 5"/>
          <p:cNvSpPr>
            <a:spLocks noGrp="1"/>
          </p:cNvSpPr>
          <p:nvPr>
            <p:ph type="sldNum" sz="quarter" idx="11"/>
          </p:nvPr>
        </p:nvSpPr>
        <p:spPr/>
        <p:txBody>
          <a:bodyPr/>
          <a:lstStyle/>
          <a:p>
            <a:pPr>
              <a:defRPr/>
            </a:pPr>
            <a:fld id="{0AD71CA1-E10D-40DC-9603-F597D54D478B}" type="slidenum">
              <a:rPr lang="pt-BR" smtClean="0"/>
              <a:pPr>
                <a:defRPr/>
              </a:pPr>
              <a:t>8</a:t>
            </a:fld>
            <a:endParaRPr lang="pt-BR"/>
          </a:p>
        </p:txBody>
      </p:sp>
      <p:sp>
        <p:nvSpPr>
          <p:cNvPr id="3" name="Espaço Reservado para Conteúdo 2"/>
          <p:cNvSpPr>
            <a:spLocks noGrp="1"/>
          </p:cNvSpPr>
          <p:nvPr>
            <p:ph idx="1"/>
          </p:nvPr>
        </p:nvSpPr>
        <p:spPr/>
        <p:txBody>
          <a:bodyPr/>
          <a:lstStyle/>
          <a:p>
            <a:r>
              <a:rPr lang="pt-BR" dirty="0">
                <a:solidFill>
                  <a:srgbClr val="000000"/>
                </a:solidFill>
              </a:rPr>
              <a:t>Técnica mais comum</a:t>
            </a:r>
          </a:p>
          <a:p>
            <a:pPr lvl="8"/>
            <a:endParaRPr lang="pt-BR" dirty="0">
              <a:solidFill>
                <a:srgbClr val="000000"/>
              </a:solidFill>
            </a:endParaRPr>
          </a:p>
          <a:p>
            <a:r>
              <a:rPr lang="pt-BR" dirty="0">
                <a:solidFill>
                  <a:srgbClr val="000000"/>
                </a:solidFill>
              </a:rPr>
              <a:t>Habilidade do entrevistador</a:t>
            </a:r>
          </a:p>
          <a:p>
            <a:pPr lvl="8"/>
            <a:endParaRPr lang="pt-BR" dirty="0">
              <a:solidFill>
                <a:srgbClr val="000000"/>
              </a:solidFill>
            </a:endParaRPr>
          </a:p>
          <a:p>
            <a:r>
              <a:rPr lang="pt-BR" b="1" dirty="0">
                <a:solidFill>
                  <a:srgbClr val="000000"/>
                </a:solidFill>
              </a:rPr>
              <a:t>Entrevista Desestruturada</a:t>
            </a:r>
          </a:p>
          <a:p>
            <a:pPr lvl="1"/>
            <a:r>
              <a:rPr lang="pt-BR" dirty="0">
                <a:solidFill>
                  <a:srgbClr val="000000"/>
                </a:solidFill>
              </a:rPr>
              <a:t>deseja-se explorar um problema</a:t>
            </a:r>
          </a:p>
          <a:p>
            <a:pPr lvl="1"/>
            <a:r>
              <a:rPr lang="pt-BR" dirty="0">
                <a:solidFill>
                  <a:srgbClr val="000000"/>
                </a:solidFill>
              </a:rPr>
              <a:t>entrevista mais informal</a:t>
            </a:r>
          </a:p>
          <a:p>
            <a:pPr lvl="8"/>
            <a:endParaRPr lang="pt-BR" dirty="0">
              <a:solidFill>
                <a:srgbClr val="000000"/>
              </a:solidFill>
            </a:endParaRPr>
          </a:p>
          <a:p>
            <a:r>
              <a:rPr lang="pt-BR" b="1" dirty="0">
                <a:solidFill>
                  <a:srgbClr val="000000"/>
                </a:solidFill>
              </a:rPr>
              <a:t>Entrevista Estruturada</a:t>
            </a:r>
          </a:p>
          <a:p>
            <a:pPr lvl="1"/>
            <a:r>
              <a:rPr lang="pt-BR" dirty="0">
                <a:solidFill>
                  <a:srgbClr val="000000"/>
                </a:solidFill>
              </a:rPr>
              <a:t>deseja-se informações específicas do problema</a:t>
            </a:r>
            <a:endParaRPr lang="en-US" dirty="0">
              <a:solidFill>
                <a:srgbClr val="000000"/>
              </a:solidFill>
            </a:endParaRPr>
          </a:p>
        </p:txBody>
      </p:sp>
    </p:spTree>
    <p:extLst>
      <p:ext uri="{BB962C8B-B14F-4D97-AF65-F5344CB8AC3E}">
        <p14:creationId xmlns:p14="http://schemas.microsoft.com/office/powerpoint/2010/main" val="3963641167"/>
      </p:ext>
    </p:extLst>
  </p:cSld>
  <p:clrMapOvr>
    <a:masterClrMapping/>
  </p:clrMapOvr>
  <mc:AlternateContent xmlns:mc="http://schemas.openxmlformats.org/markup-compatibility/2006" xmlns:p14="http://schemas.microsoft.com/office/powerpoint/2010/main">
    <mc:Choice Requires="p14">
      <p:transition>
        <p14:flythrough/>
      </p:transition>
    </mc:Choice>
    <mc:Fallback xmlns="">
      <p:transition xmlns:p14="http://schemas.microsoft.com/office/powerpoint/2010/mai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effectLst>
                  <a:outerShdw blurRad="38100" dist="38100" dir="2700000" algn="tl">
                    <a:srgbClr val="000000">
                      <a:alpha val="43137"/>
                    </a:srgbClr>
                  </a:outerShdw>
                </a:effectLst>
              </a:rPr>
              <a:t>Técnicas de Levantamento de Requisitos</a:t>
            </a:r>
            <a:br>
              <a:rPr lang="pt-BR" dirty="0">
                <a:effectLst>
                  <a:outerShdw blurRad="38100" dist="38100" dir="2700000" algn="tl">
                    <a:srgbClr val="000000">
                      <a:alpha val="43137"/>
                    </a:srgbClr>
                  </a:outerShdw>
                </a:effectLst>
              </a:rPr>
            </a:br>
            <a:r>
              <a:rPr lang="pt-BR" sz="3100" dirty="0">
                <a:solidFill>
                  <a:srgbClr val="000090"/>
                </a:solidFill>
                <a:effectLst>
                  <a:outerShdw blurRad="38100" dist="38100" dir="2700000" algn="tl">
                    <a:srgbClr val="000000">
                      <a:alpha val="43137"/>
                    </a:srgbClr>
                  </a:outerShdw>
                </a:effectLst>
              </a:rPr>
              <a:t>Entrevista </a:t>
            </a:r>
            <a:r>
              <a:rPr lang="pt-BR" sz="2200" dirty="0">
                <a:solidFill>
                  <a:srgbClr val="000090"/>
                </a:solidFill>
                <a:effectLst>
                  <a:outerShdw blurRad="38100" dist="38100" dir="2700000" algn="tl">
                    <a:srgbClr val="000000">
                      <a:alpha val="43137"/>
                    </a:srgbClr>
                  </a:outerShdw>
                </a:effectLst>
              </a:rPr>
              <a:t>[2/6]</a:t>
            </a:r>
            <a:endParaRPr lang="en-US" dirty="0">
              <a:solidFill>
                <a:srgbClr val="000090"/>
              </a:solidFill>
              <a:effectLst>
                <a:outerShdw blurRad="38100" dist="38100" dir="2700000" algn="tl">
                  <a:srgbClr val="000000">
                    <a:alpha val="43137"/>
                  </a:srgbClr>
                </a:outerShdw>
              </a:effectLst>
            </a:endParaRPr>
          </a:p>
        </p:txBody>
      </p:sp>
      <p:sp>
        <p:nvSpPr>
          <p:cNvPr id="5" name="Espaço Reservado para Rodapé 4"/>
          <p:cNvSpPr>
            <a:spLocks noGrp="1"/>
          </p:cNvSpPr>
          <p:nvPr>
            <p:ph type="ftr" sz="quarter" idx="10"/>
          </p:nvPr>
        </p:nvSpPr>
        <p:spPr/>
        <p:txBody>
          <a:bodyPr/>
          <a:lstStyle/>
          <a:p>
            <a:pPr>
              <a:defRPr/>
            </a:pPr>
            <a:r>
              <a:rPr lang="pt-BR"/>
              <a:t>Técnicas para Levantamento de Requisitos</a:t>
            </a:r>
          </a:p>
        </p:txBody>
      </p:sp>
      <p:sp>
        <p:nvSpPr>
          <p:cNvPr id="6" name="Espaço Reservado para Número de Slide 5"/>
          <p:cNvSpPr>
            <a:spLocks noGrp="1"/>
          </p:cNvSpPr>
          <p:nvPr>
            <p:ph type="sldNum" sz="quarter" idx="11"/>
          </p:nvPr>
        </p:nvSpPr>
        <p:spPr/>
        <p:txBody>
          <a:bodyPr/>
          <a:lstStyle/>
          <a:p>
            <a:pPr>
              <a:defRPr/>
            </a:pPr>
            <a:fld id="{0AD71CA1-E10D-40DC-9603-F597D54D478B}" type="slidenum">
              <a:rPr lang="pt-BR" smtClean="0"/>
              <a:pPr>
                <a:defRPr/>
              </a:pPr>
              <a:t>9</a:t>
            </a:fld>
            <a:endParaRPr lang="pt-BR"/>
          </a:p>
        </p:txBody>
      </p:sp>
      <p:sp>
        <p:nvSpPr>
          <p:cNvPr id="3" name="Espaço Reservado para Conteúdo 2"/>
          <p:cNvSpPr>
            <a:spLocks noGrp="1"/>
          </p:cNvSpPr>
          <p:nvPr>
            <p:ph idx="1"/>
          </p:nvPr>
        </p:nvSpPr>
        <p:spPr/>
        <p:txBody>
          <a:bodyPr/>
          <a:lstStyle/>
          <a:p>
            <a:pPr marL="0" indent="0" algn="ctr">
              <a:buNone/>
            </a:pPr>
            <a:r>
              <a:rPr lang="pt-BR" dirty="0">
                <a:solidFill>
                  <a:srgbClr val="000000"/>
                </a:solidFill>
              </a:rPr>
              <a:t>O know-how do </a:t>
            </a:r>
            <a:r>
              <a:rPr lang="pt-BR" dirty="0">
                <a:solidFill>
                  <a:srgbClr val="800000"/>
                </a:solidFill>
              </a:rPr>
              <a:t>entrevistado</a:t>
            </a:r>
            <a:r>
              <a:rPr lang="pt-BR" dirty="0">
                <a:solidFill>
                  <a:srgbClr val="000000"/>
                </a:solidFill>
              </a:rPr>
              <a:t> é levado em consideração</a:t>
            </a:r>
          </a:p>
          <a:p>
            <a:endParaRPr lang="pt-BR" dirty="0">
              <a:solidFill>
                <a:srgbClr val="000000"/>
              </a:solidFill>
            </a:endParaRPr>
          </a:p>
          <a:p>
            <a:r>
              <a:rPr lang="pt-BR" b="1" dirty="0">
                <a:solidFill>
                  <a:srgbClr val="000000"/>
                </a:solidFill>
              </a:rPr>
              <a:t>Planejar a entrevista é um fator importante</a:t>
            </a:r>
            <a:r>
              <a:rPr lang="pt-BR" dirty="0">
                <a:solidFill>
                  <a:srgbClr val="000000"/>
                </a:solidFill>
              </a:rPr>
              <a:t>:</a:t>
            </a:r>
          </a:p>
          <a:p>
            <a:pPr lvl="8"/>
            <a:endParaRPr lang="pt-BR" dirty="0">
              <a:solidFill>
                <a:srgbClr val="000000"/>
              </a:solidFill>
            </a:endParaRPr>
          </a:p>
          <a:p>
            <a:pPr lvl="1"/>
            <a:r>
              <a:rPr lang="pt-BR" dirty="0">
                <a:solidFill>
                  <a:srgbClr val="000000"/>
                </a:solidFill>
              </a:rPr>
              <a:t>Definir o processo de anotação (manual, gravação de áudio ou vídeo, </a:t>
            </a:r>
            <a:r>
              <a:rPr lang="pt-BR" dirty="0" err="1">
                <a:solidFill>
                  <a:srgbClr val="000000"/>
                </a:solidFill>
              </a:rPr>
              <a:t>etc</a:t>
            </a:r>
            <a:r>
              <a:rPr lang="pt-BR" dirty="0">
                <a:solidFill>
                  <a:srgbClr val="000000"/>
                </a:solidFill>
              </a:rPr>
              <a:t>)</a:t>
            </a:r>
          </a:p>
          <a:p>
            <a:pPr lvl="2"/>
            <a:r>
              <a:rPr lang="pt-BR" dirty="0">
                <a:solidFill>
                  <a:srgbClr val="000000"/>
                </a:solidFill>
              </a:rPr>
              <a:t>Depende do consentimento dos participantes</a:t>
            </a:r>
          </a:p>
          <a:p>
            <a:pPr lvl="8"/>
            <a:endParaRPr lang="pt-BR" dirty="0">
              <a:solidFill>
                <a:srgbClr val="000000"/>
              </a:solidFill>
            </a:endParaRPr>
          </a:p>
          <a:p>
            <a:pPr lvl="1"/>
            <a:r>
              <a:rPr lang="pt-BR" dirty="0">
                <a:solidFill>
                  <a:srgbClr val="000000"/>
                </a:solidFill>
              </a:rPr>
              <a:t>Informar ao especialista a respeito do modo de anotação</a:t>
            </a:r>
          </a:p>
          <a:p>
            <a:pPr lvl="8"/>
            <a:endParaRPr lang="pt-BR" dirty="0">
              <a:solidFill>
                <a:srgbClr val="000000"/>
              </a:solidFill>
            </a:endParaRPr>
          </a:p>
          <a:p>
            <a:pPr lvl="1"/>
            <a:r>
              <a:rPr lang="pt-BR" dirty="0">
                <a:solidFill>
                  <a:srgbClr val="000000"/>
                </a:solidFill>
              </a:rPr>
              <a:t>Estipular o tempo necessário para a entrevista, além dos recursos</a:t>
            </a:r>
            <a:endParaRPr lang="en-US" dirty="0">
              <a:solidFill>
                <a:srgbClr val="000000"/>
              </a:solidFill>
            </a:endParaRPr>
          </a:p>
        </p:txBody>
      </p:sp>
    </p:spTree>
    <p:extLst>
      <p:ext uri="{BB962C8B-B14F-4D97-AF65-F5344CB8AC3E}">
        <p14:creationId xmlns:p14="http://schemas.microsoft.com/office/powerpoint/2010/main" val="2509356384"/>
      </p:ext>
    </p:extLst>
  </p:cSld>
  <p:clrMapOvr>
    <a:masterClrMapping/>
  </p:clrMapOvr>
  <mc:AlternateContent xmlns:mc="http://schemas.openxmlformats.org/markup-compatibility/2006" xmlns:p14="http://schemas.microsoft.com/office/powerpoint/2010/main">
    <mc:Choice Requires="p14">
      <p:transition>
        <p14:flythrough/>
      </p:transition>
    </mc:Choice>
    <mc:Fallback xmlns="">
      <p:transition xmlns:p14="http://schemas.microsoft.com/office/powerpoint/2010/main">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ula4">
  <a:themeElements>
    <a:clrScheme name="Brilho">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Escritório Clássico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rilho">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extLst>
    <a:ext uri="{05A4C25C-085E-4340-85A3-A5531E510DB2}">
      <thm15:themeFamily xmlns:thm15="http://schemas.microsoft.com/office/thememl/2012/main" name="Aula7" id="{6495CCE2-A051-AF49-8F39-A2E1DA8EC944}" vid="{60558F6E-153E-0742-8CA1-1D26D94B5260}"/>
    </a:ext>
  </a:extLst>
</a:theme>
</file>

<file path=ppt/theme/theme2.xml><?xml version="1.0" encoding="utf-8"?>
<a:theme xmlns:a="http://schemas.openxmlformats.org/drawingml/2006/main" name="Tema do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105D3F45934D184A8DC9B5335D02D6FC" ma:contentTypeVersion="0" ma:contentTypeDescription="Crie um novo documento." ma:contentTypeScope="" ma:versionID="16fd97b342df1545c72581a6abdb5544">
  <xsd:schema xmlns:xsd="http://www.w3.org/2001/XMLSchema" xmlns:xs="http://www.w3.org/2001/XMLSchema" xmlns:p="http://schemas.microsoft.com/office/2006/metadata/properties" targetNamespace="http://schemas.microsoft.com/office/2006/metadata/properties" ma:root="true" ma:fieldsID="8d2d35cd79d80d3b38601b74d693a05d">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FA19C53-933A-44A9-9E7E-B8997809028A}"/>
</file>

<file path=customXml/itemProps2.xml><?xml version="1.0" encoding="utf-8"?>
<ds:datastoreItem xmlns:ds="http://schemas.openxmlformats.org/officeDocument/2006/customXml" ds:itemID="{3E7BFCF6-6941-4AF9-A3C6-ACFDEED4F819}"/>
</file>

<file path=customXml/itemProps3.xml><?xml version="1.0" encoding="utf-8"?>
<ds:datastoreItem xmlns:ds="http://schemas.openxmlformats.org/officeDocument/2006/customXml" ds:itemID="{7DB47F15-EA9B-4DCC-B43D-B2CF9A514916}"/>
</file>

<file path=docProps/app.xml><?xml version="1.0" encoding="utf-8"?>
<Properties xmlns="http://schemas.openxmlformats.org/officeDocument/2006/extended-properties" xmlns:vt="http://schemas.openxmlformats.org/officeDocument/2006/docPropsVTypes">
  <Template>Aula7</Template>
  <TotalTime>17804</TotalTime>
  <Words>1947</Words>
  <Application>Microsoft Office PowerPoint</Application>
  <PresentationFormat>Widescreen</PresentationFormat>
  <Paragraphs>418</Paragraphs>
  <Slides>36</Slides>
  <Notes>0</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36</vt:i4>
      </vt:variant>
    </vt:vector>
  </HeadingPairs>
  <TitlesOfParts>
    <vt:vector size="40" baseType="lpstr">
      <vt:lpstr>Arial</vt:lpstr>
      <vt:lpstr>Times New Roman</vt:lpstr>
      <vt:lpstr>Wingdings</vt:lpstr>
      <vt:lpstr>Aula4</vt:lpstr>
      <vt:lpstr>Engenharia de Software I</vt:lpstr>
      <vt:lpstr>Alguns meios de Coleta de Dados</vt:lpstr>
      <vt:lpstr>Levantamento de Requisitos Problemas</vt:lpstr>
      <vt:lpstr>Levantamento de Requisitos Algumas perguntas para o 1º encontro [1/3]</vt:lpstr>
      <vt:lpstr>Levantamento de Requisitos Algumas perguntas para o 1º encontro [2/3]</vt:lpstr>
      <vt:lpstr>Levantamento de Requisitos Algumas perguntas para o 1º encontro [3/3]</vt:lpstr>
      <vt:lpstr>Levantamento de Requisitos Técnicas</vt:lpstr>
      <vt:lpstr>Técnicas de Levantamento de Requisitos Entrevista [1/6]</vt:lpstr>
      <vt:lpstr>Técnicas de Levantamento de Requisitos Entrevista [2/6]</vt:lpstr>
      <vt:lpstr>Técnicas de Levantamento de Requisitos Entrevista [3/6]</vt:lpstr>
      <vt:lpstr>Técnicas de Levantamento de Requisitos Entrevista [4/6]</vt:lpstr>
      <vt:lpstr>Técnicas de Levantamento de Requisitos Entrevista [5/6]</vt:lpstr>
      <vt:lpstr>Técnicas de Levantamento de Requisitos Entrevista [6/6]</vt:lpstr>
      <vt:lpstr>Técnicas de Levantamento de Requisitos Questionário</vt:lpstr>
      <vt:lpstr>Questionário Montagem do Questionário [1/3]</vt:lpstr>
      <vt:lpstr>Questionário Montagem do Questionário [2/3]</vt:lpstr>
      <vt:lpstr>Questionário Montagem do Questionário [3/3]</vt:lpstr>
      <vt:lpstr>Técnicas de Levantamento de Requisitos Brainstorming [1/2]</vt:lpstr>
      <vt:lpstr>Técnicas de Levantamento de Requisitos Brainstorming [2/2]</vt:lpstr>
      <vt:lpstr>Técnicas de Levantamento de Requisitos FAST – Facilitated Application Specification Techniques</vt:lpstr>
      <vt:lpstr>FAST 1: Preparação [1/3]</vt:lpstr>
      <vt:lpstr>FAST 1: Preparação [2/3]</vt:lpstr>
      <vt:lpstr>FAST 1: Preparação [3/3]</vt:lpstr>
      <vt:lpstr>FAST 2: Tarefa dos Participantes (antes do encontro)</vt:lpstr>
      <vt:lpstr>FAST 3: Encontro FAST [1/3]</vt:lpstr>
      <vt:lpstr>FAST 3: Encontro FAST [2/3]</vt:lpstr>
      <vt:lpstr>FAST 3: Encontro FAST [3/3]</vt:lpstr>
      <vt:lpstr>Técnicas de Levantamento de Requisitos Rastreamento de Processo [1/2]</vt:lpstr>
      <vt:lpstr>Técnicas de Levantamento de Requisitos Rastreamento de Processo [2/2]</vt:lpstr>
      <vt:lpstr>Rastreamento de Processo Observação Direta [1/4]</vt:lpstr>
      <vt:lpstr>Rastreamento de Processo Observação Direta [2/4]</vt:lpstr>
      <vt:lpstr>Rastreamento de Processo Observação Direta [3/4]</vt:lpstr>
      <vt:lpstr>Rastreamento de Processo Observação Direta [4/4]</vt:lpstr>
      <vt:lpstr>Técnicas de Levantamento de Requisitos Estudos de Casos</vt:lpstr>
      <vt:lpstr>Técnicas de Levantamento de Requisitos Simulações e Protótipos</vt:lpstr>
      <vt:lpstr>Sugestão de aplicação das técnicas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Engenharia de Software I</dc:title>
  <dc:subject/>
  <dc:creator>Álvaro d'Arce</dc:creator>
  <cp:keywords/>
  <dc:description/>
  <cp:lastModifiedBy>Marcelo B. Tenorio</cp:lastModifiedBy>
  <cp:revision>1654</cp:revision>
  <cp:lastPrinted>2019-04-11T19:30:39Z</cp:lastPrinted>
  <dcterms:created xsi:type="dcterms:W3CDTF">1998-06-10T20:08:40Z</dcterms:created>
  <dcterms:modified xsi:type="dcterms:W3CDTF">2019-09-25T20:47:20Z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0x010100105D3F45934D184A8DC9B5335D02D6FC</vt:lpwstr>
  </property>
</Properties>
</file>